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80" r:id="rId21"/>
    <p:sldId id="281" r:id="rId22"/>
    <p:sldId id="256" r:id="rId23"/>
    <p:sldId id="282" r:id="rId24"/>
    <p:sldId id="283" r:id="rId25"/>
  </p:sldIdLst>
  <p:sldSz cx="18288000" cy="10287000"/>
  <p:notesSz cx="6858000" cy="9144000"/>
  <p:embeddedFontLst>
    <p:embeddedFont>
      <p:font typeface="Alice Bold" panose="020B0604020202020204" charset="0"/>
      <p:regular r:id="rId26"/>
    </p:embeddedFont>
    <p:embeddedFont>
      <p:font typeface="iCiel Cadena" panose="02000503000000020004" pitchFamily="2" charset="0"/>
      <p:regular r:id="rId27"/>
      <p:bold r:id="rId28"/>
    </p:embeddedFont>
    <p:embeddedFont>
      <p:font typeface="iCiel Pacifico" panose="02000000000000000000" pitchFamily="2" charset="0"/>
      <p:regular r:id="rId29"/>
    </p:embeddedFont>
    <p:embeddedFont>
      <p:font typeface="LNTH-Hotel Lorint -demo version-" panose="020B0604020202020204" charset="0"/>
      <p:regular r:id="rId30"/>
    </p:embeddedFont>
    <p:embeddedFont>
      <p:font typeface="SVN-Avo" panose="02040603050506020204" pitchFamily="18" charset="0"/>
      <p:regular r:id="rId31"/>
      <p:bold r:id="rId32"/>
      <p:italic r:id="rId33"/>
      <p:boldItalic r:id="rId34"/>
    </p:embeddedFont>
    <p:embeddedFont>
      <p:font typeface="SVN-Cookies" panose="02040603050506020204" pitchFamily="18" charset="0"/>
      <p:regular r:id="rId35"/>
    </p:embeddedFont>
    <p:embeddedFont>
      <p:font typeface="UTM Duepuntozero" panose="02040603050506020204" pitchFamily="18" charset="0"/>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EB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4622" autoAdjust="0"/>
  </p:normalViewPr>
  <p:slideViewPr>
    <p:cSldViewPr>
      <p:cViewPr>
        <p:scale>
          <a:sx n="35" d="100"/>
          <a:sy n="35" d="100"/>
        </p:scale>
        <p:origin x="1587" y="71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9.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8.fntdata"/><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655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8857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6020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71338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13180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2227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3467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8344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997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369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1074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5430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jpeg"/><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12.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sv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6.png"/><Relationship Id="rId18" Type="http://schemas.openxmlformats.org/officeDocument/2006/relationships/image" Target="../media/image81.png"/><Relationship Id="rId26" Type="http://schemas.openxmlformats.org/officeDocument/2006/relationships/image" Target="../media/image89.svg"/><Relationship Id="rId3" Type="http://schemas.openxmlformats.org/officeDocument/2006/relationships/image" Target="../media/image66.jpeg"/><Relationship Id="rId21" Type="http://schemas.openxmlformats.org/officeDocument/2006/relationships/image" Target="../media/image84.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svg"/><Relationship Id="rId25" Type="http://schemas.openxmlformats.org/officeDocument/2006/relationships/image" Target="../media/image88.png"/><Relationship Id="rId2" Type="http://schemas.openxmlformats.org/officeDocument/2006/relationships/audio" Target="../media/audio1.wav"/><Relationship Id="rId16" Type="http://schemas.openxmlformats.org/officeDocument/2006/relationships/image" Target="../media/image79.png"/><Relationship Id="rId20" Type="http://schemas.openxmlformats.org/officeDocument/2006/relationships/image" Target="../media/image83.svg"/><Relationship Id="rId29" Type="http://schemas.openxmlformats.org/officeDocument/2006/relationships/image" Target="../media/image92.svg"/><Relationship Id="rId1" Type="http://schemas.openxmlformats.org/officeDocument/2006/relationships/slideLayout" Target="../slideLayouts/slideLayout1.xml"/><Relationship Id="rId6" Type="http://schemas.openxmlformats.org/officeDocument/2006/relationships/image" Target="../media/image69.png"/><Relationship Id="rId11" Type="http://schemas.openxmlformats.org/officeDocument/2006/relationships/image" Target="../media/image74.svg"/><Relationship Id="rId24" Type="http://schemas.openxmlformats.org/officeDocument/2006/relationships/image" Target="../media/image87.png"/><Relationship Id="rId5" Type="http://schemas.openxmlformats.org/officeDocument/2006/relationships/image" Target="../media/image68.svg"/><Relationship Id="rId15" Type="http://schemas.openxmlformats.org/officeDocument/2006/relationships/image" Target="../media/image78.png"/><Relationship Id="rId23" Type="http://schemas.openxmlformats.org/officeDocument/2006/relationships/image" Target="../media/image86.svg"/><Relationship Id="rId28" Type="http://schemas.openxmlformats.org/officeDocument/2006/relationships/image" Target="../media/image91.png"/><Relationship Id="rId10" Type="http://schemas.openxmlformats.org/officeDocument/2006/relationships/image" Target="../media/image73.png"/><Relationship Id="rId19" Type="http://schemas.openxmlformats.org/officeDocument/2006/relationships/image" Target="../media/image82.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svg"/><Relationship Id="rId22" Type="http://schemas.openxmlformats.org/officeDocument/2006/relationships/image" Target="../media/image85.png"/><Relationship Id="rId27" Type="http://schemas.openxmlformats.org/officeDocument/2006/relationships/image" Target="../media/image90.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1.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png"/></Relationships>
</file>

<file path=ppt/slides/_rels/slide2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18.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png"/></Relationships>
</file>

<file path=ppt/slides/_rels/slide2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sv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gif"/><Relationship Id="rId9" Type="http://schemas.openxmlformats.org/officeDocument/2006/relationships/image" Target="../media/image112.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sv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39.svg"/><Relationship Id="rId7"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5882" y="-11430"/>
            <a:ext cx="18403882" cy="10375188"/>
          </a:xfrm>
          <a:custGeom>
            <a:avLst/>
            <a:gdLst/>
            <a:ahLst/>
            <a:cxnLst/>
            <a:rect l="l" t="t" r="r" b="b"/>
            <a:pathLst>
              <a:path w="18403882" h="10375188">
                <a:moveTo>
                  <a:pt x="0" y="0"/>
                </a:moveTo>
                <a:lnTo>
                  <a:pt x="18403882" y="0"/>
                </a:lnTo>
                <a:lnTo>
                  <a:pt x="18403882" y="10375188"/>
                </a:lnTo>
                <a:lnTo>
                  <a:pt x="0" y="10375188"/>
                </a:lnTo>
                <a:lnTo>
                  <a:pt x="0" y="0"/>
                </a:lnTo>
                <a:close/>
              </a:path>
            </a:pathLst>
          </a:custGeom>
          <a:blipFill>
            <a:blip r:embed="rId2"/>
            <a:stretch>
              <a:fillRect/>
            </a:stretch>
          </a:blipFill>
        </p:spPr>
        <p:txBody>
          <a:bodyPr/>
          <a:lstStyle/>
          <a:p>
            <a:endParaRPr lang="vi-VN"/>
          </a:p>
        </p:txBody>
      </p:sp>
      <p:sp>
        <p:nvSpPr>
          <p:cNvPr id="4" name="Freeform 4"/>
          <p:cNvSpPr/>
          <p:nvPr/>
        </p:nvSpPr>
        <p:spPr>
          <a:xfrm>
            <a:off x="-381000" y="1683422"/>
            <a:ext cx="19354800" cy="4626847"/>
          </a:xfrm>
          <a:custGeom>
            <a:avLst/>
            <a:gdLst/>
            <a:ahLst/>
            <a:cxnLst/>
            <a:rect l="l" t="t" r="r" b="b"/>
            <a:pathLst>
              <a:path w="11301259" h="2768808">
                <a:moveTo>
                  <a:pt x="0" y="0"/>
                </a:moveTo>
                <a:lnTo>
                  <a:pt x="11301258" y="0"/>
                </a:lnTo>
                <a:lnTo>
                  <a:pt x="11301258" y="2768808"/>
                </a:lnTo>
                <a:lnTo>
                  <a:pt x="0" y="2768808"/>
                </a:lnTo>
                <a:lnTo>
                  <a:pt x="0" y="0"/>
                </a:lnTo>
                <a:close/>
              </a:path>
            </a:pathLst>
          </a:custGeom>
          <a:blipFill>
            <a:blip r:embed="rId3"/>
            <a:stretch>
              <a:fillRect/>
            </a:stretch>
          </a:blipFill>
        </p:spPr>
        <p:txBody>
          <a:bodyPr/>
          <a:lstStyle/>
          <a:p>
            <a:endParaRPr lang="vi-VN"/>
          </a:p>
        </p:txBody>
      </p:sp>
      <p:sp>
        <p:nvSpPr>
          <p:cNvPr id="5" name="Freeform 5"/>
          <p:cNvSpPr/>
          <p:nvPr/>
        </p:nvSpPr>
        <p:spPr>
          <a:xfrm>
            <a:off x="6180803" y="982317"/>
            <a:ext cx="5926395" cy="1244660"/>
          </a:xfrm>
          <a:custGeom>
            <a:avLst/>
            <a:gdLst/>
            <a:ahLst/>
            <a:cxnLst/>
            <a:rect l="l" t="t" r="r" b="b"/>
            <a:pathLst>
              <a:path w="4085295" h="965615">
                <a:moveTo>
                  <a:pt x="0" y="0"/>
                </a:moveTo>
                <a:lnTo>
                  <a:pt x="4085294" y="0"/>
                </a:lnTo>
                <a:lnTo>
                  <a:pt x="4085294" y="965616"/>
                </a:lnTo>
                <a:lnTo>
                  <a:pt x="0" y="965616"/>
                </a:lnTo>
                <a:lnTo>
                  <a:pt x="0" y="0"/>
                </a:lnTo>
                <a:close/>
              </a:path>
            </a:pathLst>
          </a:custGeom>
          <a:blipFill>
            <a:blip r:embed="rId4">
              <a:extLst>
                <a:ext uri="{96DAC541-7B7A-43D3-8B79-37D633B846F1}">
                  <asvg:svgBlip xmlns:asvg="http://schemas.microsoft.com/office/drawing/2016/SVG/main" r:embed="rId5"/>
                </a:ext>
              </a:extLst>
            </a:blip>
            <a:stretch>
              <a:fillRect t="-4367" b="-8178"/>
            </a:stretch>
          </a:blipFill>
        </p:spPr>
        <p:txBody>
          <a:bodyPr/>
          <a:lstStyle/>
          <a:p>
            <a:endParaRPr lang="vi-VN"/>
          </a:p>
        </p:txBody>
      </p:sp>
      <p:sp>
        <p:nvSpPr>
          <p:cNvPr id="6" name="Freeform 6"/>
          <p:cNvSpPr/>
          <p:nvPr/>
        </p:nvSpPr>
        <p:spPr>
          <a:xfrm>
            <a:off x="6617957" y="753148"/>
            <a:ext cx="5052086" cy="1749285"/>
          </a:xfrm>
          <a:custGeom>
            <a:avLst/>
            <a:gdLst/>
            <a:ahLst/>
            <a:cxnLst/>
            <a:rect l="l" t="t" r="r" b="b"/>
            <a:pathLst>
              <a:path w="3482599" h="1205850">
                <a:moveTo>
                  <a:pt x="0" y="0"/>
                </a:moveTo>
                <a:lnTo>
                  <a:pt x="3482600" y="0"/>
                </a:lnTo>
                <a:lnTo>
                  <a:pt x="3482600" y="1205850"/>
                </a:lnTo>
                <a:lnTo>
                  <a:pt x="0" y="1205850"/>
                </a:lnTo>
                <a:lnTo>
                  <a:pt x="0" y="0"/>
                </a:lnTo>
                <a:close/>
              </a:path>
            </a:pathLst>
          </a:custGeom>
          <a:blipFill>
            <a:blip r:embed="rId6"/>
            <a:stretch>
              <a:fillRect/>
            </a:stretch>
          </a:blipFill>
        </p:spPr>
        <p:txBody>
          <a:bodyPr/>
          <a:lstStyle/>
          <a:p>
            <a:endParaRPr lang="vi-VN"/>
          </a:p>
        </p:txBody>
      </p:sp>
      <p:sp>
        <p:nvSpPr>
          <p:cNvPr id="9" name="Freeform 9"/>
          <p:cNvSpPr/>
          <p:nvPr/>
        </p:nvSpPr>
        <p:spPr>
          <a:xfrm>
            <a:off x="-76200" y="2205221"/>
            <a:ext cx="1792282" cy="1891591"/>
          </a:xfrm>
          <a:custGeom>
            <a:avLst/>
            <a:gdLst/>
            <a:ahLst/>
            <a:cxnLst/>
            <a:rect l="l" t="t" r="r" b="b"/>
            <a:pathLst>
              <a:path w="894508" h="944072">
                <a:moveTo>
                  <a:pt x="0" y="0"/>
                </a:moveTo>
                <a:lnTo>
                  <a:pt x="894508" y="0"/>
                </a:lnTo>
                <a:lnTo>
                  <a:pt x="894508" y="944072"/>
                </a:lnTo>
                <a:lnTo>
                  <a:pt x="0" y="9440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10" name="Freeform 10"/>
          <p:cNvSpPr/>
          <p:nvPr/>
        </p:nvSpPr>
        <p:spPr>
          <a:xfrm>
            <a:off x="7609597" y="6705838"/>
            <a:ext cx="3076119" cy="1413076"/>
          </a:xfrm>
          <a:custGeom>
            <a:avLst/>
            <a:gdLst/>
            <a:ahLst/>
            <a:cxnLst/>
            <a:rect l="l" t="t" r="r" b="b"/>
            <a:pathLst>
              <a:path w="3076119" h="1413076">
                <a:moveTo>
                  <a:pt x="0" y="0"/>
                </a:moveTo>
                <a:lnTo>
                  <a:pt x="3076119" y="0"/>
                </a:lnTo>
                <a:lnTo>
                  <a:pt x="3076119" y="1413076"/>
                </a:lnTo>
                <a:lnTo>
                  <a:pt x="0" y="141307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11" name="Freeform 11"/>
          <p:cNvSpPr/>
          <p:nvPr/>
        </p:nvSpPr>
        <p:spPr>
          <a:xfrm>
            <a:off x="827674" y="5023879"/>
            <a:ext cx="3530995" cy="5339879"/>
          </a:xfrm>
          <a:custGeom>
            <a:avLst/>
            <a:gdLst/>
            <a:ahLst/>
            <a:cxnLst/>
            <a:rect l="l" t="t" r="r" b="b"/>
            <a:pathLst>
              <a:path w="3530995" h="5339879">
                <a:moveTo>
                  <a:pt x="0" y="0"/>
                </a:moveTo>
                <a:lnTo>
                  <a:pt x="3530995" y="0"/>
                </a:lnTo>
                <a:lnTo>
                  <a:pt x="3530995" y="5339879"/>
                </a:lnTo>
                <a:lnTo>
                  <a:pt x="0" y="5339879"/>
                </a:lnTo>
                <a:lnTo>
                  <a:pt x="0" y="0"/>
                </a:lnTo>
                <a:close/>
              </a:path>
            </a:pathLst>
          </a:custGeom>
          <a:blipFill>
            <a:blip r:embed="rId11"/>
            <a:stretch>
              <a:fillRect/>
            </a:stretch>
          </a:blipFill>
        </p:spPr>
        <p:txBody>
          <a:bodyPr/>
          <a:lstStyle/>
          <a:p>
            <a:endParaRPr lang="vi-VN"/>
          </a:p>
        </p:txBody>
      </p:sp>
      <p:sp>
        <p:nvSpPr>
          <p:cNvPr id="12" name="Freeform 12"/>
          <p:cNvSpPr/>
          <p:nvPr/>
        </p:nvSpPr>
        <p:spPr>
          <a:xfrm>
            <a:off x="13999231" y="5023879"/>
            <a:ext cx="4085497" cy="5263121"/>
          </a:xfrm>
          <a:custGeom>
            <a:avLst/>
            <a:gdLst/>
            <a:ahLst/>
            <a:cxnLst/>
            <a:rect l="l" t="t" r="r" b="b"/>
            <a:pathLst>
              <a:path w="4085497" h="5263121">
                <a:moveTo>
                  <a:pt x="0" y="0"/>
                </a:moveTo>
                <a:lnTo>
                  <a:pt x="4085497" y="0"/>
                </a:lnTo>
                <a:lnTo>
                  <a:pt x="4085497" y="5263121"/>
                </a:lnTo>
                <a:lnTo>
                  <a:pt x="0" y="5263121"/>
                </a:lnTo>
                <a:lnTo>
                  <a:pt x="0" y="0"/>
                </a:lnTo>
                <a:close/>
              </a:path>
            </a:pathLst>
          </a:custGeom>
          <a:blipFill>
            <a:blip r:embed="rId12"/>
            <a:stretch>
              <a:fillRect/>
            </a:stretch>
          </a:blipFill>
        </p:spPr>
        <p:txBody>
          <a:bodyPr/>
          <a:lstStyle/>
          <a:p>
            <a:endParaRPr lang="vi-VN"/>
          </a:p>
        </p:txBody>
      </p:sp>
      <p:sp>
        <p:nvSpPr>
          <p:cNvPr id="13" name="Freeform 13"/>
          <p:cNvSpPr/>
          <p:nvPr/>
        </p:nvSpPr>
        <p:spPr>
          <a:xfrm>
            <a:off x="11186647" y="7412376"/>
            <a:ext cx="2454243" cy="2724414"/>
          </a:xfrm>
          <a:custGeom>
            <a:avLst/>
            <a:gdLst/>
            <a:ahLst/>
            <a:cxnLst/>
            <a:rect l="l" t="t" r="r" b="b"/>
            <a:pathLst>
              <a:path w="2454243" h="2724414">
                <a:moveTo>
                  <a:pt x="0" y="0"/>
                </a:moveTo>
                <a:lnTo>
                  <a:pt x="2454243" y="0"/>
                </a:lnTo>
                <a:lnTo>
                  <a:pt x="2454243" y="2724413"/>
                </a:lnTo>
                <a:lnTo>
                  <a:pt x="0" y="2724413"/>
                </a:lnTo>
                <a:lnTo>
                  <a:pt x="0" y="0"/>
                </a:lnTo>
                <a:close/>
              </a:path>
            </a:pathLst>
          </a:custGeom>
          <a:blipFill>
            <a:blip r:embed="rId13"/>
            <a:stretch>
              <a:fillRect/>
            </a:stretch>
          </a:blipFill>
        </p:spPr>
        <p:txBody>
          <a:bodyPr/>
          <a:lstStyle/>
          <a:p>
            <a:endParaRPr lang="vi-VN"/>
          </a:p>
        </p:txBody>
      </p:sp>
      <p:sp>
        <p:nvSpPr>
          <p:cNvPr id="14" name="Freeform 14"/>
          <p:cNvSpPr/>
          <p:nvPr/>
        </p:nvSpPr>
        <p:spPr>
          <a:xfrm>
            <a:off x="3888386" y="6390786"/>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sp>
        <p:nvSpPr>
          <p:cNvPr id="15" name="Freeform 15"/>
          <p:cNvSpPr/>
          <p:nvPr/>
        </p:nvSpPr>
        <p:spPr>
          <a:xfrm rot="1856273">
            <a:off x="10657397" y="6638556"/>
            <a:ext cx="1668461" cy="383554"/>
          </a:xfrm>
          <a:custGeom>
            <a:avLst/>
            <a:gdLst/>
            <a:ahLst/>
            <a:cxnLst/>
            <a:rect l="l" t="t" r="r" b="b"/>
            <a:pathLst>
              <a:path w="1668461" h="383554">
                <a:moveTo>
                  <a:pt x="0" y="0"/>
                </a:moveTo>
                <a:lnTo>
                  <a:pt x="1668462" y="0"/>
                </a:lnTo>
                <a:lnTo>
                  <a:pt x="1668462" y="383555"/>
                </a:lnTo>
                <a:lnTo>
                  <a:pt x="0" y="383555"/>
                </a:lnTo>
                <a:lnTo>
                  <a:pt x="0" y="0"/>
                </a:lnTo>
                <a:close/>
              </a:path>
            </a:pathLst>
          </a:custGeom>
          <a:blipFill>
            <a:blip r:embed="rId16"/>
            <a:stretch>
              <a:fillRect/>
            </a:stretch>
          </a:blipFill>
        </p:spPr>
        <p:txBody>
          <a:bodyPr/>
          <a:lstStyle/>
          <a:p>
            <a:endParaRPr lang="vi-VN"/>
          </a:p>
        </p:txBody>
      </p:sp>
      <p:sp>
        <p:nvSpPr>
          <p:cNvPr id="16" name="TextBox 16"/>
          <p:cNvSpPr txBox="1"/>
          <p:nvPr/>
        </p:nvSpPr>
        <p:spPr>
          <a:xfrm>
            <a:off x="7086600" y="9280789"/>
            <a:ext cx="4114800" cy="1259960"/>
          </a:xfrm>
          <a:prstGeom prst="rect">
            <a:avLst/>
          </a:prstGeom>
        </p:spPr>
        <p:txBody>
          <a:bodyPr wrap="square" lIns="0" tIns="0" rIns="0" bIns="0" rtlCol="0" anchor="t">
            <a:spAutoFit/>
          </a:bodyPr>
          <a:lstStyle/>
          <a:p>
            <a:pPr algn="ctr">
              <a:lnSpc>
                <a:spcPts val="8501"/>
              </a:lnSpc>
              <a:spcBef>
                <a:spcPct val="0"/>
              </a:spcBef>
            </a:pPr>
            <a:r>
              <a:rPr lang="en-US" sz="11500">
                <a:solidFill>
                  <a:srgbClr val="000000"/>
                </a:solidFill>
                <a:latin typeface="LNTH-Hotel Lorint -demo version-"/>
                <a:ea typeface="LNTH-Hotel Lorint -demo version-"/>
                <a:cs typeface="LNTH-Hotel Lorint -demo version-"/>
                <a:sym typeface="LNTH-Hotel Lorint -demo version-"/>
              </a:rPr>
              <a:t>Tiết 2</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446784" y="2595577"/>
            <a:ext cx="11456589" cy="5800293"/>
            <a:chOff x="0" y="0"/>
            <a:chExt cx="3017373" cy="1527649"/>
          </a:xfrm>
        </p:grpSpPr>
        <p:sp>
          <p:nvSpPr>
            <p:cNvPr id="4" name="Freeform 4"/>
            <p:cNvSpPr/>
            <p:nvPr/>
          </p:nvSpPr>
          <p:spPr>
            <a:xfrm>
              <a:off x="0" y="0"/>
              <a:ext cx="3017373" cy="1527649"/>
            </a:xfrm>
            <a:custGeom>
              <a:avLst/>
              <a:gdLst/>
              <a:ahLst/>
              <a:cxnLst/>
              <a:rect l="l" t="t" r="r" b="b"/>
              <a:pathLst>
                <a:path w="3017373" h="1527649">
                  <a:moveTo>
                    <a:pt x="0" y="0"/>
                  </a:moveTo>
                  <a:lnTo>
                    <a:pt x="3017373" y="0"/>
                  </a:lnTo>
                  <a:lnTo>
                    <a:pt x="3017373" y="1527649"/>
                  </a:lnTo>
                  <a:lnTo>
                    <a:pt x="0" y="1527649"/>
                  </a:lnTo>
                  <a:close/>
                </a:path>
              </a:pathLst>
            </a:custGeom>
            <a:solidFill>
              <a:srgbClr val="FFFFFF"/>
            </a:solidFill>
          </p:spPr>
          <p:txBody>
            <a:bodyPr/>
            <a:lstStyle/>
            <a:p>
              <a:endParaRPr lang="vi-VN"/>
            </a:p>
          </p:txBody>
        </p:sp>
        <p:sp>
          <p:nvSpPr>
            <p:cNvPr id="5" name="TextBox 5"/>
            <p:cNvSpPr txBox="1"/>
            <p:nvPr/>
          </p:nvSpPr>
          <p:spPr>
            <a:xfrm>
              <a:off x="0" y="-38100"/>
              <a:ext cx="3017373" cy="156574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3045023" y="1028700"/>
            <a:ext cx="12260112" cy="8229600"/>
          </a:xfrm>
          <a:custGeom>
            <a:avLst/>
            <a:gdLst/>
            <a:ahLst/>
            <a:cxnLst/>
            <a:rect l="l" t="t" r="r" b="b"/>
            <a:pathLst>
              <a:path w="12260112" h="8229600">
                <a:moveTo>
                  <a:pt x="0" y="0"/>
                </a:moveTo>
                <a:lnTo>
                  <a:pt x="12260111" y="0"/>
                </a:lnTo>
                <a:lnTo>
                  <a:pt x="12260111" y="8229600"/>
                </a:lnTo>
                <a:lnTo>
                  <a:pt x="0" y="8229600"/>
                </a:lnTo>
                <a:lnTo>
                  <a:pt x="0" y="0"/>
                </a:lnTo>
                <a:close/>
              </a:path>
            </a:pathLst>
          </a:custGeom>
          <a:blipFill>
            <a:blip r:embed="rId2"/>
            <a:stretch>
              <a:fillRect/>
            </a:stretch>
          </a:blipFill>
        </p:spPr>
        <p:txBody>
          <a:bodyPr/>
          <a:lstStyle/>
          <a:p>
            <a:endParaRPr lang="vi-VN"/>
          </a:p>
        </p:txBody>
      </p:sp>
      <p:grpSp>
        <p:nvGrpSpPr>
          <p:cNvPr id="7" name="Group 7"/>
          <p:cNvGrpSpPr/>
          <p:nvPr/>
        </p:nvGrpSpPr>
        <p:grpSpPr>
          <a:xfrm>
            <a:off x="1721924" y="1088267"/>
            <a:ext cx="14844151" cy="1273185"/>
            <a:chOff x="0" y="0"/>
            <a:chExt cx="3909571" cy="335324"/>
          </a:xfrm>
        </p:grpSpPr>
        <p:sp>
          <p:nvSpPr>
            <p:cNvPr id="8" name="Freeform 8"/>
            <p:cNvSpPr/>
            <p:nvPr/>
          </p:nvSpPr>
          <p:spPr>
            <a:xfrm>
              <a:off x="0" y="0"/>
              <a:ext cx="3909571" cy="335324"/>
            </a:xfrm>
            <a:custGeom>
              <a:avLst/>
              <a:gdLst/>
              <a:ahLst/>
              <a:cxnLst/>
              <a:rect l="l" t="t" r="r" b="b"/>
              <a:pathLst>
                <a:path w="3909571" h="335324">
                  <a:moveTo>
                    <a:pt x="26599" y="0"/>
                  </a:moveTo>
                  <a:lnTo>
                    <a:pt x="3882972" y="0"/>
                  </a:lnTo>
                  <a:cubicBezTo>
                    <a:pt x="3890026" y="0"/>
                    <a:pt x="3896792" y="2802"/>
                    <a:pt x="3901780" y="7791"/>
                  </a:cubicBezTo>
                  <a:cubicBezTo>
                    <a:pt x="3906768" y="12779"/>
                    <a:pt x="3909571" y="19544"/>
                    <a:pt x="3909571" y="26599"/>
                  </a:cubicBezTo>
                  <a:lnTo>
                    <a:pt x="3909571" y="308725"/>
                  </a:lnTo>
                  <a:cubicBezTo>
                    <a:pt x="3909571" y="323416"/>
                    <a:pt x="3897662" y="335324"/>
                    <a:pt x="3882972" y="335324"/>
                  </a:cubicBezTo>
                  <a:lnTo>
                    <a:pt x="26599" y="335324"/>
                  </a:lnTo>
                  <a:cubicBezTo>
                    <a:pt x="19544" y="335324"/>
                    <a:pt x="12779" y="332522"/>
                    <a:pt x="7791" y="327534"/>
                  </a:cubicBezTo>
                  <a:cubicBezTo>
                    <a:pt x="2802" y="322545"/>
                    <a:pt x="0" y="315780"/>
                    <a:pt x="0" y="308725"/>
                  </a:cubicBezTo>
                  <a:lnTo>
                    <a:pt x="0" y="26599"/>
                  </a:lnTo>
                  <a:cubicBezTo>
                    <a:pt x="0" y="19544"/>
                    <a:pt x="2802" y="12779"/>
                    <a:pt x="7791" y="7791"/>
                  </a:cubicBezTo>
                  <a:cubicBezTo>
                    <a:pt x="12779" y="2802"/>
                    <a:pt x="19544" y="0"/>
                    <a:pt x="26599" y="0"/>
                  </a:cubicBezTo>
                  <a:close/>
                </a:path>
              </a:pathLst>
            </a:custGeom>
            <a:solidFill>
              <a:srgbClr val="FFFFFF"/>
            </a:solidFill>
            <a:ln w="85725" cap="rnd">
              <a:solidFill>
                <a:srgbClr val="FF3131"/>
              </a:solidFill>
              <a:prstDash val="lgDash"/>
              <a:round/>
            </a:ln>
          </p:spPr>
          <p:txBody>
            <a:bodyPr/>
            <a:lstStyle/>
            <a:p>
              <a:endParaRPr lang="vi-VN"/>
            </a:p>
          </p:txBody>
        </p:sp>
        <p:sp>
          <p:nvSpPr>
            <p:cNvPr id="9" name="TextBox 9"/>
            <p:cNvSpPr txBox="1"/>
            <p:nvPr/>
          </p:nvSpPr>
          <p:spPr>
            <a:xfrm>
              <a:off x="0" y="-38100"/>
              <a:ext cx="3909571" cy="373424"/>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3807122" y="4390632"/>
            <a:ext cx="10673755" cy="4380110"/>
          </a:xfrm>
          <a:prstGeom prst="rect">
            <a:avLst/>
          </a:prstGeom>
        </p:spPr>
        <p:txBody>
          <a:bodyPr lIns="0" tIns="0" rIns="0" bIns="0" rtlCol="0" anchor="t">
            <a:spAutoFit/>
          </a:bodyPr>
          <a:lstStyle/>
          <a:p>
            <a:pPr algn="ctr">
              <a:lnSpc>
                <a:spcPts val="5774"/>
              </a:lnSpc>
            </a:pPr>
            <a:r>
              <a:rPr lang="en-US" sz="4124" b="1" dirty="0">
                <a:solidFill>
                  <a:srgbClr val="FF3131"/>
                </a:solidFill>
                <a:latin typeface="SVN-Avo"/>
                <a:ea typeface="SVN-Avo"/>
                <a:cs typeface="SVN-Avo"/>
                <a:sym typeface="SVN-Avo"/>
              </a:rPr>
              <a:t> </a:t>
            </a:r>
            <a:r>
              <a:rPr lang="en-US" sz="4124" b="1" dirty="0" err="1">
                <a:solidFill>
                  <a:srgbClr val="FF3131"/>
                </a:solidFill>
                <a:latin typeface="SVN-Avo"/>
                <a:ea typeface="SVN-Avo"/>
                <a:cs typeface="SVN-Avo"/>
                <a:sym typeface="SVN-Avo"/>
              </a:rPr>
              <a:t>Nhiệm</a:t>
            </a:r>
            <a:r>
              <a:rPr lang="en-US" sz="4124" b="1" dirty="0">
                <a:solidFill>
                  <a:srgbClr val="FF3131"/>
                </a:solidFill>
                <a:latin typeface="SVN-Avo"/>
                <a:ea typeface="SVN-Avo"/>
                <a:cs typeface="SVN-Avo"/>
                <a:sym typeface="SVN-Avo"/>
              </a:rPr>
              <a:t> </a:t>
            </a:r>
            <a:r>
              <a:rPr lang="en-US" sz="4124" b="1" dirty="0" err="1">
                <a:solidFill>
                  <a:srgbClr val="FF3131"/>
                </a:solidFill>
                <a:latin typeface="SVN-Avo"/>
                <a:ea typeface="SVN-Avo"/>
                <a:cs typeface="SVN-Avo"/>
                <a:sym typeface="SVN-Avo"/>
              </a:rPr>
              <a:t>vụ</a:t>
            </a:r>
            <a:r>
              <a:rPr lang="en-US" sz="4124" b="1" dirty="0">
                <a:solidFill>
                  <a:srgbClr val="FF3131"/>
                </a:solidFill>
                <a:latin typeface="SVN-Avo"/>
                <a:ea typeface="SVN-Avo"/>
                <a:cs typeface="SVN-Avo"/>
                <a:sym typeface="SVN-Avo"/>
              </a:rPr>
              <a:t>:</a:t>
            </a:r>
          </a:p>
          <a:p>
            <a:pPr algn="just">
              <a:lnSpc>
                <a:spcPts val="5774"/>
              </a:lnSpc>
            </a:pPr>
            <a:r>
              <a:rPr lang="en-US" sz="4124" dirty="0" err="1">
                <a:solidFill>
                  <a:srgbClr val="000000"/>
                </a:solidFill>
                <a:latin typeface="SVN-Avo"/>
                <a:ea typeface="SVN-Avo"/>
                <a:cs typeface="SVN-Avo"/>
                <a:sym typeface="SVN-Avo"/>
              </a:rPr>
              <a:t>Em</a:t>
            </a:r>
            <a:r>
              <a:rPr lang="en-US" sz="4124" dirty="0">
                <a:solidFill>
                  <a:srgbClr val="000000"/>
                </a:solidFill>
                <a:latin typeface="SVN-Avo"/>
                <a:ea typeface="SVN-Avo"/>
                <a:cs typeface="SVN-Avo"/>
                <a:sym typeface="SVN-Avo"/>
              </a:rPr>
              <a:t> </a:t>
            </a:r>
            <a:r>
              <a:rPr lang="en-US" sz="4124" dirty="0" err="1">
                <a:solidFill>
                  <a:srgbClr val="000000"/>
                </a:solidFill>
                <a:latin typeface="SVN-Avo"/>
                <a:ea typeface="SVN-Avo"/>
                <a:cs typeface="SVN-Avo"/>
                <a:sym typeface="SVN-Avo"/>
              </a:rPr>
              <a:t>hãy</a:t>
            </a:r>
            <a:r>
              <a:rPr lang="en-US" sz="4124" dirty="0">
                <a:solidFill>
                  <a:srgbClr val="000000"/>
                </a:solidFill>
                <a:latin typeface="SVN-Avo"/>
                <a:ea typeface="SVN-Avo"/>
                <a:cs typeface="SVN-Avo"/>
                <a:sym typeface="SVN-Avo"/>
              </a:rPr>
              <a:t> </a:t>
            </a:r>
            <a:r>
              <a:rPr lang="en-US" sz="4124" dirty="0" err="1">
                <a:solidFill>
                  <a:srgbClr val="000000"/>
                </a:solidFill>
                <a:latin typeface="SVN-Avo"/>
                <a:ea typeface="SVN-Avo"/>
                <a:cs typeface="SVN-Avo"/>
                <a:sym typeface="SVN-Avo"/>
              </a:rPr>
              <a:t>đọc</a:t>
            </a:r>
            <a:r>
              <a:rPr lang="en-US" sz="4124" dirty="0">
                <a:solidFill>
                  <a:srgbClr val="000000"/>
                </a:solidFill>
                <a:latin typeface="SVN-Avo"/>
                <a:ea typeface="SVN-Avo"/>
                <a:cs typeface="SVN-Avo"/>
                <a:sym typeface="SVN-Avo"/>
              </a:rPr>
              <a:t> </a:t>
            </a:r>
            <a:r>
              <a:rPr lang="en-US" sz="4124" dirty="0" err="1">
                <a:solidFill>
                  <a:srgbClr val="000000"/>
                </a:solidFill>
                <a:latin typeface="SVN-Avo"/>
                <a:ea typeface="SVN-Avo"/>
                <a:cs typeface="SVN-Avo"/>
                <a:sym typeface="SVN-Avo"/>
              </a:rPr>
              <a:t>các</a:t>
            </a:r>
            <a:r>
              <a:rPr lang="en-US" sz="4124" dirty="0">
                <a:solidFill>
                  <a:srgbClr val="000000"/>
                </a:solidFill>
                <a:latin typeface="SVN-Avo"/>
                <a:ea typeface="SVN-Avo"/>
                <a:cs typeface="SVN-Avo"/>
                <a:sym typeface="SVN-Avo"/>
              </a:rPr>
              <a:t> </a:t>
            </a:r>
            <a:r>
              <a:rPr lang="en-US" sz="4124" dirty="0" err="1">
                <a:solidFill>
                  <a:srgbClr val="000000"/>
                </a:solidFill>
                <a:latin typeface="SVN-Avo"/>
                <a:ea typeface="SVN-Avo"/>
                <a:cs typeface="SVN-Avo"/>
                <a:sym typeface="SVN-Avo"/>
              </a:rPr>
              <a:t>thông</a:t>
            </a:r>
            <a:r>
              <a:rPr lang="en-US" sz="4124" dirty="0">
                <a:solidFill>
                  <a:srgbClr val="000000"/>
                </a:solidFill>
                <a:latin typeface="SVN-Avo"/>
                <a:ea typeface="SVN-Avo"/>
                <a:cs typeface="SVN-Avo"/>
                <a:sym typeface="SVN-Avo"/>
              </a:rPr>
              <a:t> tin </a:t>
            </a:r>
            <a:r>
              <a:rPr lang="en-US" sz="4124" dirty="0" err="1">
                <a:solidFill>
                  <a:srgbClr val="000000"/>
                </a:solidFill>
                <a:latin typeface="SVN-Avo"/>
                <a:ea typeface="SVN-Avo"/>
                <a:cs typeface="SVN-Avo"/>
                <a:sym typeface="SVN-Avo"/>
              </a:rPr>
              <a:t>trong</a:t>
            </a:r>
            <a:r>
              <a:rPr lang="en-US" sz="4124" dirty="0">
                <a:solidFill>
                  <a:srgbClr val="000000"/>
                </a:solidFill>
                <a:latin typeface="SVN-Avo"/>
                <a:ea typeface="SVN-Avo"/>
                <a:cs typeface="SVN-Avo"/>
                <a:sym typeface="SVN-Avo"/>
              </a:rPr>
              <a:t> </a:t>
            </a:r>
            <a:r>
              <a:rPr lang="en-US" sz="4124" dirty="0" err="1">
                <a:solidFill>
                  <a:srgbClr val="000000"/>
                </a:solidFill>
                <a:latin typeface="SVN-Avo"/>
                <a:ea typeface="SVN-Avo"/>
                <a:cs typeface="SVN-Avo"/>
                <a:sym typeface="SVN-Avo"/>
              </a:rPr>
              <a:t>bảng</a:t>
            </a:r>
            <a:r>
              <a:rPr lang="en-US" sz="4124" dirty="0">
                <a:solidFill>
                  <a:srgbClr val="000000"/>
                </a:solidFill>
                <a:latin typeface="SVN-Avo"/>
                <a:ea typeface="SVN-Avo"/>
                <a:cs typeface="SVN-Avo"/>
                <a:sym typeface="SVN-Avo"/>
              </a:rPr>
              <a:t>, </a:t>
            </a:r>
            <a:r>
              <a:rPr lang="en-US" sz="4124" dirty="0" err="1">
                <a:solidFill>
                  <a:srgbClr val="000000"/>
                </a:solidFill>
                <a:latin typeface="SVN-Avo"/>
                <a:ea typeface="SVN-Avo"/>
                <a:cs typeface="SVN-Avo"/>
                <a:sym typeface="SVN-Avo"/>
              </a:rPr>
              <a:t>quan</a:t>
            </a:r>
            <a:r>
              <a:rPr lang="en-US" sz="4124" dirty="0">
                <a:solidFill>
                  <a:srgbClr val="000000"/>
                </a:solidFill>
                <a:latin typeface="SVN-Avo"/>
                <a:ea typeface="SVN-Avo"/>
                <a:cs typeface="SVN-Avo"/>
                <a:sym typeface="SVN-Avo"/>
              </a:rPr>
              <a:t> </a:t>
            </a:r>
            <a:r>
              <a:rPr lang="en-US" sz="4124" dirty="0" err="1">
                <a:solidFill>
                  <a:srgbClr val="000000"/>
                </a:solidFill>
                <a:latin typeface="SVN-Avo"/>
                <a:ea typeface="SVN-Avo"/>
                <a:cs typeface="SVN-Avo"/>
                <a:sym typeface="SVN-Avo"/>
              </a:rPr>
              <a:t>sát</a:t>
            </a:r>
            <a:r>
              <a:rPr lang="en-US" sz="4124" dirty="0">
                <a:solidFill>
                  <a:srgbClr val="000000"/>
                </a:solidFill>
                <a:latin typeface="SVN-Avo"/>
                <a:ea typeface="SVN-Avo"/>
                <a:cs typeface="SVN-Avo"/>
                <a:sym typeface="SVN-Avo"/>
              </a:rPr>
              <a:t> </a:t>
            </a:r>
            <a:r>
              <a:rPr lang="en-US" sz="4124" dirty="0" err="1">
                <a:solidFill>
                  <a:srgbClr val="000000"/>
                </a:solidFill>
                <a:latin typeface="SVN-Avo"/>
                <a:ea typeface="SVN-Avo"/>
                <a:cs typeface="SVN-Avo"/>
                <a:sym typeface="SVN-Avo"/>
              </a:rPr>
              <a:t>hình</a:t>
            </a:r>
            <a:r>
              <a:rPr lang="en-US" sz="4124" dirty="0">
                <a:solidFill>
                  <a:srgbClr val="000000"/>
                </a:solidFill>
                <a:latin typeface="SVN-Avo"/>
                <a:ea typeface="SVN-Avo"/>
                <a:cs typeface="SVN-Avo"/>
                <a:sym typeface="SVN-Avo"/>
              </a:rPr>
              <a:t> </a:t>
            </a:r>
            <a:r>
              <a:rPr lang="en-US" sz="4124" dirty="0" err="1">
                <a:solidFill>
                  <a:srgbClr val="000000"/>
                </a:solidFill>
                <a:latin typeface="SVN-Avo"/>
                <a:ea typeface="SVN-Avo"/>
                <a:cs typeface="SVN-Avo"/>
                <a:sym typeface="SVN-Avo"/>
              </a:rPr>
              <a:t>và</a:t>
            </a:r>
            <a:r>
              <a:rPr lang="en-US" sz="4124" dirty="0">
                <a:solidFill>
                  <a:srgbClr val="000000"/>
                </a:solidFill>
                <a:latin typeface="SVN-Avo"/>
                <a:ea typeface="SVN-Avo"/>
                <a:cs typeface="SVN-Avo"/>
                <a:sym typeface="SVN-Avo"/>
              </a:rPr>
              <a:t> </a:t>
            </a:r>
            <a:r>
              <a:rPr lang="en-US" sz="4124" dirty="0" err="1">
                <a:solidFill>
                  <a:srgbClr val="000000"/>
                </a:solidFill>
                <a:latin typeface="SVN-Avo"/>
                <a:ea typeface="SVN-Avo"/>
                <a:cs typeface="SVN-Avo"/>
                <a:sym typeface="SVN-Avo"/>
              </a:rPr>
              <a:t>lựa</a:t>
            </a:r>
            <a:r>
              <a:rPr lang="en-US" sz="4124" dirty="0">
                <a:solidFill>
                  <a:srgbClr val="000000"/>
                </a:solidFill>
                <a:latin typeface="SVN-Avo"/>
                <a:ea typeface="SVN-Avo"/>
                <a:cs typeface="SVN-Avo"/>
                <a:sym typeface="SVN-Avo"/>
              </a:rPr>
              <a:t> </a:t>
            </a:r>
            <a:r>
              <a:rPr lang="en-US" sz="4124" dirty="0" err="1">
                <a:solidFill>
                  <a:srgbClr val="000000"/>
                </a:solidFill>
                <a:latin typeface="SVN-Avo"/>
                <a:ea typeface="SVN-Avo"/>
                <a:cs typeface="SVN-Avo"/>
                <a:sym typeface="SVN-Avo"/>
              </a:rPr>
              <a:t>chọn</a:t>
            </a:r>
            <a:r>
              <a:rPr lang="en-US" sz="4124" dirty="0">
                <a:solidFill>
                  <a:srgbClr val="000000"/>
                </a:solidFill>
                <a:latin typeface="SVN-Avo"/>
                <a:ea typeface="SVN-Avo"/>
                <a:cs typeface="SVN-Avo"/>
                <a:sym typeface="SVN-Avo"/>
              </a:rPr>
              <a:t> </a:t>
            </a:r>
            <a:r>
              <a:rPr lang="en-US" sz="4124" dirty="0" err="1">
                <a:solidFill>
                  <a:srgbClr val="000000"/>
                </a:solidFill>
                <a:latin typeface="SVN-Avo"/>
                <a:ea typeface="SVN-Avo"/>
                <a:cs typeface="SVN-Avo"/>
                <a:sym typeface="SVN-Avo"/>
              </a:rPr>
              <a:t>loại</a:t>
            </a:r>
            <a:r>
              <a:rPr lang="en-US" sz="4124" dirty="0">
                <a:solidFill>
                  <a:srgbClr val="000000"/>
                </a:solidFill>
                <a:latin typeface="SVN-Avo"/>
                <a:ea typeface="SVN-Avo"/>
                <a:cs typeface="SVN-Avo"/>
                <a:sym typeface="SVN-Avo"/>
              </a:rPr>
              <a:t> </a:t>
            </a:r>
            <a:r>
              <a:rPr lang="en-US" sz="4124" dirty="0" err="1">
                <a:solidFill>
                  <a:srgbClr val="000000"/>
                </a:solidFill>
                <a:latin typeface="SVN-Avo"/>
                <a:ea typeface="SVN-Avo"/>
                <a:cs typeface="SVN-Avo"/>
                <a:sym typeface="SVN-Avo"/>
              </a:rPr>
              <a:t>điện</a:t>
            </a:r>
            <a:r>
              <a:rPr lang="en-US" sz="4124" dirty="0">
                <a:solidFill>
                  <a:srgbClr val="000000"/>
                </a:solidFill>
                <a:latin typeface="SVN-Avo"/>
                <a:ea typeface="SVN-Avo"/>
                <a:cs typeface="SVN-Avo"/>
                <a:sym typeface="SVN-Avo"/>
              </a:rPr>
              <a:t> </a:t>
            </a:r>
            <a:r>
              <a:rPr lang="en-US" sz="4124" dirty="0" err="1">
                <a:solidFill>
                  <a:srgbClr val="000000"/>
                </a:solidFill>
                <a:latin typeface="SVN-Avo"/>
                <a:ea typeface="SVN-Avo"/>
                <a:cs typeface="SVN-Avo"/>
                <a:sym typeface="SVN-Avo"/>
              </a:rPr>
              <a:t>thoại</a:t>
            </a:r>
            <a:r>
              <a:rPr lang="en-US" sz="4124" dirty="0">
                <a:solidFill>
                  <a:srgbClr val="000000"/>
                </a:solidFill>
                <a:latin typeface="SVN-Avo"/>
                <a:ea typeface="SVN-Avo"/>
                <a:cs typeface="SVN-Avo"/>
                <a:sym typeface="SVN-Avo"/>
              </a:rPr>
              <a:t> di </a:t>
            </a:r>
            <a:r>
              <a:rPr lang="en-US" sz="4124" dirty="0" err="1">
                <a:solidFill>
                  <a:srgbClr val="000000"/>
                </a:solidFill>
                <a:latin typeface="SVN-Avo"/>
                <a:ea typeface="SVN-Avo"/>
                <a:cs typeface="SVN-Avo"/>
                <a:sym typeface="SVN-Avo"/>
              </a:rPr>
              <a:t>động</a:t>
            </a:r>
            <a:r>
              <a:rPr lang="en-US" sz="4124" dirty="0">
                <a:solidFill>
                  <a:srgbClr val="000000"/>
                </a:solidFill>
                <a:latin typeface="SVN-Avo"/>
                <a:ea typeface="SVN-Avo"/>
                <a:cs typeface="SVN-Avo"/>
                <a:sym typeface="SVN-Avo"/>
              </a:rPr>
              <a:t> </a:t>
            </a:r>
            <a:r>
              <a:rPr lang="en-US" sz="4124" dirty="0" err="1">
                <a:solidFill>
                  <a:srgbClr val="000000"/>
                </a:solidFill>
                <a:latin typeface="SVN-Avo"/>
                <a:ea typeface="SVN-Avo"/>
                <a:cs typeface="SVN-Avo"/>
                <a:sym typeface="SVN-Avo"/>
              </a:rPr>
              <a:t>có</a:t>
            </a:r>
            <a:r>
              <a:rPr lang="en-US" sz="4124" dirty="0">
                <a:solidFill>
                  <a:srgbClr val="000000"/>
                </a:solidFill>
                <a:latin typeface="SVN-Avo"/>
                <a:ea typeface="SVN-Avo"/>
                <a:cs typeface="SVN-Avo"/>
                <a:sym typeface="SVN-Avo"/>
              </a:rPr>
              <a:t> </a:t>
            </a:r>
            <a:r>
              <a:rPr lang="en-US" sz="4124" dirty="0" err="1">
                <a:solidFill>
                  <a:srgbClr val="000000"/>
                </a:solidFill>
                <a:latin typeface="SVN-Avo"/>
                <a:ea typeface="SVN-Avo"/>
                <a:cs typeface="SVN-Avo"/>
                <a:sym typeface="SVN-Avo"/>
              </a:rPr>
              <a:t>các</a:t>
            </a:r>
            <a:r>
              <a:rPr lang="en-US" sz="4124" dirty="0">
                <a:solidFill>
                  <a:srgbClr val="000000"/>
                </a:solidFill>
                <a:latin typeface="SVN-Avo"/>
                <a:ea typeface="SVN-Avo"/>
                <a:cs typeface="SVN-Avo"/>
                <a:sym typeface="SVN-Avo"/>
              </a:rPr>
              <a:t> </a:t>
            </a:r>
            <a:r>
              <a:rPr lang="en-US" sz="4124" dirty="0" err="1">
                <a:solidFill>
                  <a:srgbClr val="000000"/>
                </a:solidFill>
                <a:latin typeface="SVN-Avo"/>
                <a:ea typeface="SVN-Avo"/>
                <a:cs typeface="SVN-Avo"/>
                <a:sym typeface="SVN-Avo"/>
              </a:rPr>
              <a:t>bộ</a:t>
            </a:r>
            <a:r>
              <a:rPr lang="en-US" sz="4124" dirty="0">
                <a:solidFill>
                  <a:srgbClr val="000000"/>
                </a:solidFill>
                <a:latin typeface="SVN-Avo"/>
                <a:ea typeface="SVN-Avo"/>
                <a:cs typeface="SVN-Avo"/>
                <a:sym typeface="SVN-Avo"/>
              </a:rPr>
              <a:t> </a:t>
            </a:r>
            <a:r>
              <a:rPr lang="en-US" sz="4124" dirty="0" err="1">
                <a:solidFill>
                  <a:srgbClr val="000000"/>
                </a:solidFill>
                <a:latin typeface="SVN-Avo"/>
                <a:ea typeface="SVN-Avo"/>
                <a:cs typeface="SVN-Avo"/>
                <a:sym typeface="SVN-Avo"/>
              </a:rPr>
              <a:t>phận</a:t>
            </a:r>
            <a:r>
              <a:rPr lang="en-US" sz="4124" dirty="0">
                <a:solidFill>
                  <a:srgbClr val="000000"/>
                </a:solidFill>
                <a:latin typeface="SVN-Avo"/>
                <a:ea typeface="SVN-Avo"/>
                <a:cs typeface="SVN-Avo"/>
                <a:sym typeface="SVN-Avo"/>
              </a:rPr>
              <a:t> </a:t>
            </a:r>
            <a:r>
              <a:rPr lang="en-US" sz="4124" dirty="0" err="1">
                <a:solidFill>
                  <a:srgbClr val="000000"/>
                </a:solidFill>
                <a:latin typeface="SVN-Avo"/>
                <a:ea typeface="SVN-Avo"/>
                <a:cs typeface="SVN-Avo"/>
                <a:sym typeface="SVN-Avo"/>
              </a:rPr>
              <a:t>cơ</a:t>
            </a:r>
            <a:r>
              <a:rPr lang="en-US" sz="4124" dirty="0">
                <a:solidFill>
                  <a:srgbClr val="000000"/>
                </a:solidFill>
                <a:latin typeface="SVN-Avo"/>
                <a:ea typeface="SVN-Avo"/>
                <a:cs typeface="SVN-Avo"/>
                <a:sym typeface="SVN-Avo"/>
              </a:rPr>
              <a:t> </a:t>
            </a:r>
            <a:r>
              <a:rPr lang="en-US" sz="4124" dirty="0" err="1">
                <a:solidFill>
                  <a:srgbClr val="000000"/>
                </a:solidFill>
                <a:latin typeface="SVN-Avo"/>
                <a:ea typeface="SVN-Avo"/>
                <a:cs typeface="SVN-Avo"/>
                <a:sym typeface="SVN-Avo"/>
              </a:rPr>
              <a:t>bản</a:t>
            </a:r>
            <a:r>
              <a:rPr lang="en-US" sz="4124" dirty="0">
                <a:solidFill>
                  <a:srgbClr val="000000"/>
                </a:solidFill>
                <a:latin typeface="SVN-Avo"/>
                <a:ea typeface="SVN-Avo"/>
                <a:cs typeface="SVN-Avo"/>
                <a:sym typeface="SVN-Avo"/>
              </a:rPr>
              <a:t> </a:t>
            </a:r>
            <a:r>
              <a:rPr lang="en-US" sz="4124" dirty="0" err="1">
                <a:solidFill>
                  <a:srgbClr val="000000"/>
                </a:solidFill>
                <a:latin typeface="SVN-Avo"/>
                <a:ea typeface="SVN-Avo"/>
                <a:cs typeface="SVN-Avo"/>
                <a:sym typeface="SVN-Avo"/>
              </a:rPr>
              <a:t>phù</a:t>
            </a:r>
            <a:r>
              <a:rPr lang="en-US" sz="4124" dirty="0">
                <a:solidFill>
                  <a:srgbClr val="000000"/>
                </a:solidFill>
                <a:latin typeface="SVN-Avo"/>
                <a:ea typeface="SVN-Avo"/>
                <a:cs typeface="SVN-Avo"/>
                <a:sym typeface="SVN-Avo"/>
              </a:rPr>
              <a:t> </a:t>
            </a:r>
            <a:r>
              <a:rPr lang="en-US" sz="4124" dirty="0" err="1">
                <a:solidFill>
                  <a:srgbClr val="000000"/>
                </a:solidFill>
                <a:latin typeface="SVN-Avo"/>
                <a:ea typeface="SVN-Avo"/>
                <a:cs typeface="SVN-Avo"/>
                <a:sym typeface="SVN-Avo"/>
              </a:rPr>
              <a:t>hợp</a:t>
            </a:r>
            <a:r>
              <a:rPr lang="en-US" sz="4124" dirty="0">
                <a:solidFill>
                  <a:srgbClr val="000000"/>
                </a:solidFill>
                <a:latin typeface="SVN-Avo"/>
                <a:ea typeface="SVN-Avo"/>
                <a:cs typeface="SVN-Avo"/>
                <a:sym typeface="SVN-Avo"/>
              </a:rPr>
              <a:t> </a:t>
            </a:r>
            <a:r>
              <a:rPr lang="en-US" sz="4124" dirty="0" err="1">
                <a:solidFill>
                  <a:srgbClr val="000000"/>
                </a:solidFill>
                <a:latin typeface="SVN-Avo"/>
                <a:ea typeface="SVN-Avo"/>
                <a:cs typeface="SVN-Avo"/>
                <a:sym typeface="SVN-Avo"/>
              </a:rPr>
              <a:t>với</a:t>
            </a:r>
            <a:r>
              <a:rPr lang="en-US" sz="4124" dirty="0">
                <a:solidFill>
                  <a:srgbClr val="000000"/>
                </a:solidFill>
                <a:latin typeface="SVN-Avo"/>
                <a:ea typeface="SVN-Avo"/>
                <a:cs typeface="SVN-Avo"/>
                <a:sym typeface="SVN-Avo"/>
              </a:rPr>
              <a:t> </a:t>
            </a:r>
            <a:r>
              <a:rPr lang="en-US" sz="4124" dirty="0" err="1">
                <a:solidFill>
                  <a:srgbClr val="000000"/>
                </a:solidFill>
                <a:latin typeface="SVN-Avo"/>
                <a:ea typeface="SVN-Avo"/>
                <a:cs typeface="SVN-Avo"/>
                <a:sym typeface="SVN-Avo"/>
              </a:rPr>
              <a:t>mô</a:t>
            </a:r>
            <a:r>
              <a:rPr lang="en-US" sz="4124" dirty="0">
                <a:solidFill>
                  <a:srgbClr val="000000"/>
                </a:solidFill>
                <a:latin typeface="SVN-Avo"/>
                <a:ea typeface="SVN-Avo"/>
                <a:cs typeface="SVN-Avo"/>
                <a:sym typeface="SVN-Avo"/>
              </a:rPr>
              <a:t> </a:t>
            </a:r>
            <a:r>
              <a:rPr lang="en-US" sz="4124" dirty="0" err="1">
                <a:solidFill>
                  <a:srgbClr val="000000"/>
                </a:solidFill>
                <a:latin typeface="SVN-Avo"/>
                <a:ea typeface="SVN-Avo"/>
                <a:cs typeface="SVN-Avo"/>
                <a:sym typeface="SVN-Avo"/>
              </a:rPr>
              <a:t>tả</a:t>
            </a:r>
            <a:r>
              <a:rPr lang="en-US" sz="4124" dirty="0">
                <a:solidFill>
                  <a:srgbClr val="000000"/>
                </a:solidFill>
                <a:latin typeface="SVN-Avo"/>
                <a:ea typeface="SVN-Avo"/>
                <a:cs typeface="SVN-Avo"/>
                <a:sym typeface="SVN-Avo"/>
              </a:rPr>
              <a:t> </a:t>
            </a:r>
            <a:r>
              <a:rPr lang="en-US" sz="4124" dirty="0" err="1">
                <a:solidFill>
                  <a:srgbClr val="000000"/>
                </a:solidFill>
                <a:latin typeface="SVN-Avo"/>
                <a:ea typeface="SVN-Avo"/>
                <a:cs typeface="SVN-Avo"/>
                <a:sym typeface="SVN-Avo"/>
              </a:rPr>
              <a:t>theo</a:t>
            </a:r>
            <a:r>
              <a:rPr lang="en-US" sz="4124" dirty="0">
                <a:solidFill>
                  <a:srgbClr val="000000"/>
                </a:solidFill>
                <a:latin typeface="SVN-Avo"/>
                <a:ea typeface="SVN-Avo"/>
                <a:cs typeface="SVN-Avo"/>
                <a:sym typeface="SVN-Avo"/>
              </a:rPr>
              <a:t> </a:t>
            </a:r>
            <a:r>
              <a:rPr lang="en-US" sz="4124" dirty="0" err="1">
                <a:solidFill>
                  <a:srgbClr val="000000"/>
                </a:solidFill>
                <a:latin typeface="SVN-Avo"/>
                <a:ea typeface="SVN-Avo"/>
                <a:cs typeface="SVN-Avo"/>
                <a:sym typeface="SVN-Avo"/>
              </a:rPr>
              <a:t>mẫu</a:t>
            </a:r>
            <a:r>
              <a:rPr lang="en-US" sz="4124" dirty="0">
                <a:solidFill>
                  <a:srgbClr val="000000"/>
                </a:solidFill>
                <a:latin typeface="SVN-Avo"/>
                <a:ea typeface="SVN-Avo"/>
                <a:cs typeface="SVN-Avo"/>
                <a:sym typeface="SVN-Avo"/>
              </a:rPr>
              <a:t> </a:t>
            </a:r>
            <a:r>
              <a:rPr lang="en-US" sz="4124" dirty="0" err="1">
                <a:solidFill>
                  <a:srgbClr val="000000"/>
                </a:solidFill>
                <a:latin typeface="SVN-Avo"/>
                <a:ea typeface="SVN-Avo"/>
                <a:cs typeface="SVN-Avo"/>
                <a:sym typeface="SVN-Avo"/>
              </a:rPr>
              <a:t>gợi</a:t>
            </a:r>
            <a:r>
              <a:rPr lang="en-US" sz="4124" dirty="0">
                <a:solidFill>
                  <a:srgbClr val="000000"/>
                </a:solidFill>
                <a:latin typeface="SVN-Avo"/>
                <a:ea typeface="SVN-Avo"/>
                <a:cs typeface="SVN-Avo"/>
                <a:sym typeface="SVN-Avo"/>
              </a:rPr>
              <a:t> ý </a:t>
            </a:r>
            <a:r>
              <a:rPr lang="en-US" sz="4124" dirty="0" err="1">
                <a:solidFill>
                  <a:srgbClr val="000000"/>
                </a:solidFill>
                <a:latin typeface="SVN-Avo"/>
                <a:ea typeface="SVN-Avo"/>
                <a:cs typeface="SVN-Avo"/>
                <a:sym typeface="SVN-Avo"/>
              </a:rPr>
              <a:t>dưới</a:t>
            </a:r>
            <a:r>
              <a:rPr lang="en-US" sz="4124" dirty="0">
                <a:solidFill>
                  <a:srgbClr val="000000"/>
                </a:solidFill>
                <a:latin typeface="SVN-Avo"/>
                <a:ea typeface="SVN-Avo"/>
                <a:cs typeface="SVN-Avo"/>
                <a:sym typeface="SVN-Avo"/>
              </a:rPr>
              <a:t> </a:t>
            </a:r>
            <a:r>
              <a:rPr lang="en-US" sz="4124" dirty="0" err="1">
                <a:solidFill>
                  <a:srgbClr val="000000"/>
                </a:solidFill>
                <a:latin typeface="SVN-Avo"/>
                <a:ea typeface="SVN-Avo"/>
                <a:cs typeface="SVN-Avo"/>
                <a:sym typeface="SVN-Avo"/>
              </a:rPr>
              <a:t>đây</a:t>
            </a:r>
            <a:r>
              <a:rPr lang="en-US" sz="4124" dirty="0">
                <a:solidFill>
                  <a:srgbClr val="000000"/>
                </a:solidFill>
                <a:latin typeface="SVN-Avo"/>
                <a:ea typeface="SVN-Avo"/>
                <a:cs typeface="SVN-Avo"/>
                <a:sym typeface="SVN-Avo"/>
              </a:rPr>
              <a:t>.</a:t>
            </a:r>
          </a:p>
          <a:p>
            <a:pPr algn="just">
              <a:lnSpc>
                <a:spcPts val="5774"/>
              </a:lnSpc>
              <a:spcBef>
                <a:spcPct val="0"/>
              </a:spcBef>
            </a:pPr>
            <a:endParaRPr lang="en-US" sz="4124" dirty="0">
              <a:solidFill>
                <a:srgbClr val="000000"/>
              </a:solidFill>
              <a:latin typeface="SVN-Avo"/>
              <a:ea typeface="SVN-Avo"/>
              <a:cs typeface="SVN-Avo"/>
              <a:sym typeface="SVN-Avo"/>
            </a:endParaRPr>
          </a:p>
        </p:txBody>
      </p:sp>
      <p:sp>
        <p:nvSpPr>
          <p:cNvPr id="11" name="Freeform 11"/>
          <p:cNvSpPr/>
          <p:nvPr/>
        </p:nvSpPr>
        <p:spPr>
          <a:xfrm>
            <a:off x="3376315" y="2450959"/>
            <a:ext cx="11301259" cy="2189619"/>
          </a:xfrm>
          <a:custGeom>
            <a:avLst/>
            <a:gdLst/>
            <a:ahLst/>
            <a:cxnLst/>
            <a:rect l="l" t="t" r="r" b="b"/>
            <a:pathLst>
              <a:path w="11301259" h="2189619">
                <a:moveTo>
                  <a:pt x="0" y="0"/>
                </a:moveTo>
                <a:lnTo>
                  <a:pt x="11301258" y="0"/>
                </a:lnTo>
                <a:lnTo>
                  <a:pt x="11301258" y="2189619"/>
                </a:lnTo>
                <a:lnTo>
                  <a:pt x="0" y="2189619"/>
                </a:lnTo>
                <a:lnTo>
                  <a:pt x="0" y="0"/>
                </a:lnTo>
                <a:close/>
              </a:path>
            </a:pathLst>
          </a:custGeom>
          <a:blipFill>
            <a:blip r:embed="rId3"/>
            <a:stretch>
              <a:fillRect/>
            </a:stretch>
          </a:blipFill>
        </p:spPr>
        <p:txBody>
          <a:bodyPr/>
          <a:lstStyle/>
          <a:p>
            <a:endParaRPr lang="vi-VN"/>
          </a:p>
        </p:txBody>
      </p:sp>
      <p:sp>
        <p:nvSpPr>
          <p:cNvPr id="12" name="TextBox 12"/>
          <p:cNvSpPr txBox="1"/>
          <p:nvPr/>
        </p:nvSpPr>
        <p:spPr>
          <a:xfrm>
            <a:off x="1721924" y="1313056"/>
            <a:ext cx="14468393" cy="694998"/>
          </a:xfrm>
          <a:prstGeom prst="rect">
            <a:avLst/>
          </a:prstGeom>
        </p:spPr>
        <p:txBody>
          <a:bodyPr wrap="square" lIns="0" tIns="0" rIns="0" bIns="0" rtlCol="0" anchor="t">
            <a:spAutoFit/>
          </a:bodyPr>
          <a:lstStyle/>
          <a:p>
            <a:pPr algn="ctr">
              <a:lnSpc>
                <a:spcPts val="6054"/>
              </a:lnSpc>
              <a:spcBef>
                <a:spcPct val="0"/>
              </a:spcBef>
            </a:pPr>
            <a:r>
              <a:rPr lang="en-US" sz="4324" b="1" dirty="0" err="1">
                <a:solidFill>
                  <a:srgbClr val="000000"/>
                </a:solidFill>
                <a:latin typeface="SVN-Avo"/>
                <a:ea typeface="SVN-Avo"/>
                <a:cs typeface="SVN-Avo"/>
                <a:sym typeface="SVN-Avo"/>
              </a:rPr>
              <a:t>Tìm</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hiểu</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các</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bộ</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phận</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cơ</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bản</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của</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điện</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thoại</a:t>
            </a:r>
            <a:r>
              <a:rPr lang="en-US" sz="4324" b="1" dirty="0">
                <a:solidFill>
                  <a:srgbClr val="000000"/>
                </a:solidFill>
                <a:latin typeface="SVN-Avo"/>
                <a:ea typeface="SVN-Avo"/>
                <a:cs typeface="SVN-Avo"/>
                <a:sym typeface="SVN-Avo"/>
              </a:rPr>
              <a:t> di </a:t>
            </a:r>
            <a:r>
              <a:rPr lang="en-US" sz="4324" b="1" dirty="0" err="1">
                <a:solidFill>
                  <a:srgbClr val="000000"/>
                </a:solidFill>
                <a:latin typeface="SVN-Avo"/>
                <a:ea typeface="SVN-Avo"/>
                <a:cs typeface="SVN-Avo"/>
                <a:sym typeface="SVN-Avo"/>
              </a:rPr>
              <a:t>động</a:t>
            </a:r>
            <a:endParaRPr lang="en-US" sz="4324" b="1" dirty="0">
              <a:solidFill>
                <a:srgbClr val="000000"/>
              </a:solidFill>
              <a:latin typeface="SVN-Avo"/>
              <a:ea typeface="SVN-Avo"/>
              <a:cs typeface="SVN-Avo"/>
              <a:sym typeface="SVN-Avo"/>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446784" y="2595577"/>
            <a:ext cx="11456589" cy="5800293"/>
            <a:chOff x="0" y="0"/>
            <a:chExt cx="3017373" cy="1527649"/>
          </a:xfrm>
        </p:grpSpPr>
        <p:sp>
          <p:nvSpPr>
            <p:cNvPr id="4" name="Freeform 4"/>
            <p:cNvSpPr/>
            <p:nvPr/>
          </p:nvSpPr>
          <p:spPr>
            <a:xfrm>
              <a:off x="0" y="0"/>
              <a:ext cx="3017373" cy="1527649"/>
            </a:xfrm>
            <a:custGeom>
              <a:avLst/>
              <a:gdLst/>
              <a:ahLst/>
              <a:cxnLst/>
              <a:rect l="l" t="t" r="r" b="b"/>
              <a:pathLst>
                <a:path w="3017373" h="1527649">
                  <a:moveTo>
                    <a:pt x="0" y="0"/>
                  </a:moveTo>
                  <a:lnTo>
                    <a:pt x="3017373" y="0"/>
                  </a:lnTo>
                  <a:lnTo>
                    <a:pt x="3017373" y="1527649"/>
                  </a:lnTo>
                  <a:lnTo>
                    <a:pt x="0" y="1527649"/>
                  </a:lnTo>
                  <a:close/>
                </a:path>
              </a:pathLst>
            </a:custGeom>
            <a:solidFill>
              <a:srgbClr val="FFFFFF"/>
            </a:solidFill>
          </p:spPr>
          <p:txBody>
            <a:bodyPr/>
            <a:lstStyle/>
            <a:p>
              <a:endParaRPr lang="vi-VN"/>
            </a:p>
          </p:txBody>
        </p:sp>
        <p:sp>
          <p:nvSpPr>
            <p:cNvPr id="5" name="TextBox 5"/>
            <p:cNvSpPr txBox="1"/>
            <p:nvPr/>
          </p:nvSpPr>
          <p:spPr>
            <a:xfrm>
              <a:off x="0" y="-38100"/>
              <a:ext cx="3017373" cy="156574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3045023" y="1028700"/>
            <a:ext cx="12260112" cy="8229600"/>
          </a:xfrm>
          <a:custGeom>
            <a:avLst/>
            <a:gdLst/>
            <a:ahLst/>
            <a:cxnLst/>
            <a:rect l="l" t="t" r="r" b="b"/>
            <a:pathLst>
              <a:path w="12260112" h="8229600">
                <a:moveTo>
                  <a:pt x="0" y="0"/>
                </a:moveTo>
                <a:lnTo>
                  <a:pt x="12260111" y="0"/>
                </a:lnTo>
                <a:lnTo>
                  <a:pt x="12260111" y="8229600"/>
                </a:lnTo>
                <a:lnTo>
                  <a:pt x="0" y="8229600"/>
                </a:lnTo>
                <a:lnTo>
                  <a:pt x="0" y="0"/>
                </a:lnTo>
                <a:close/>
              </a:path>
            </a:pathLst>
          </a:custGeom>
          <a:blipFill>
            <a:blip r:embed="rId2"/>
            <a:stretch>
              <a:fillRect/>
            </a:stretch>
          </a:blipFill>
        </p:spPr>
        <p:txBody>
          <a:bodyPr/>
          <a:lstStyle/>
          <a:p>
            <a:endParaRPr lang="vi-VN"/>
          </a:p>
        </p:txBody>
      </p:sp>
      <p:grpSp>
        <p:nvGrpSpPr>
          <p:cNvPr id="7" name="Group 7"/>
          <p:cNvGrpSpPr/>
          <p:nvPr/>
        </p:nvGrpSpPr>
        <p:grpSpPr>
          <a:xfrm>
            <a:off x="1721924" y="1088267"/>
            <a:ext cx="14844151" cy="1273185"/>
            <a:chOff x="0" y="0"/>
            <a:chExt cx="3909571" cy="335324"/>
          </a:xfrm>
        </p:grpSpPr>
        <p:sp>
          <p:nvSpPr>
            <p:cNvPr id="8" name="Freeform 8"/>
            <p:cNvSpPr/>
            <p:nvPr/>
          </p:nvSpPr>
          <p:spPr>
            <a:xfrm>
              <a:off x="0" y="0"/>
              <a:ext cx="3909571" cy="335324"/>
            </a:xfrm>
            <a:custGeom>
              <a:avLst/>
              <a:gdLst/>
              <a:ahLst/>
              <a:cxnLst/>
              <a:rect l="l" t="t" r="r" b="b"/>
              <a:pathLst>
                <a:path w="3909571" h="335324">
                  <a:moveTo>
                    <a:pt x="26599" y="0"/>
                  </a:moveTo>
                  <a:lnTo>
                    <a:pt x="3882972" y="0"/>
                  </a:lnTo>
                  <a:cubicBezTo>
                    <a:pt x="3890026" y="0"/>
                    <a:pt x="3896792" y="2802"/>
                    <a:pt x="3901780" y="7791"/>
                  </a:cubicBezTo>
                  <a:cubicBezTo>
                    <a:pt x="3906768" y="12779"/>
                    <a:pt x="3909571" y="19544"/>
                    <a:pt x="3909571" y="26599"/>
                  </a:cubicBezTo>
                  <a:lnTo>
                    <a:pt x="3909571" y="308725"/>
                  </a:lnTo>
                  <a:cubicBezTo>
                    <a:pt x="3909571" y="323416"/>
                    <a:pt x="3897662" y="335324"/>
                    <a:pt x="3882972" y="335324"/>
                  </a:cubicBezTo>
                  <a:lnTo>
                    <a:pt x="26599" y="335324"/>
                  </a:lnTo>
                  <a:cubicBezTo>
                    <a:pt x="19544" y="335324"/>
                    <a:pt x="12779" y="332522"/>
                    <a:pt x="7791" y="327534"/>
                  </a:cubicBezTo>
                  <a:cubicBezTo>
                    <a:pt x="2802" y="322545"/>
                    <a:pt x="0" y="315780"/>
                    <a:pt x="0" y="308725"/>
                  </a:cubicBezTo>
                  <a:lnTo>
                    <a:pt x="0" y="26599"/>
                  </a:lnTo>
                  <a:cubicBezTo>
                    <a:pt x="0" y="19544"/>
                    <a:pt x="2802" y="12779"/>
                    <a:pt x="7791" y="7791"/>
                  </a:cubicBezTo>
                  <a:cubicBezTo>
                    <a:pt x="12779" y="2802"/>
                    <a:pt x="19544" y="0"/>
                    <a:pt x="26599" y="0"/>
                  </a:cubicBezTo>
                  <a:close/>
                </a:path>
              </a:pathLst>
            </a:custGeom>
            <a:solidFill>
              <a:srgbClr val="FFFFFF"/>
            </a:solidFill>
            <a:ln w="85725" cap="rnd">
              <a:solidFill>
                <a:srgbClr val="FF3131"/>
              </a:solidFill>
              <a:prstDash val="lgDash"/>
              <a:round/>
            </a:ln>
          </p:spPr>
          <p:txBody>
            <a:bodyPr/>
            <a:lstStyle/>
            <a:p>
              <a:endParaRPr lang="vi-VN"/>
            </a:p>
          </p:txBody>
        </p:sp>
        <p:sp>
          <p:nvSpPr>
            <p:cNvPr id="9" name="TextBox 9"/>
            <p:cNvSpPr txBox="1"/>
            <p:nvPr/>
          </p:nvSpPr>
          <p:spPr>
            <a:xfrm>
              <a:off x="0" y="-38100"/>
              <a:ext cx="3909571" cy="373424"/>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307113" y="2502685"/>
            <a:ext cx="2751563" cy="3086354"/>
          </a:xfrm>
          <a:custGeom>
            <a:avLst/>
            <a:gdLst/>
            <a:ahLst/>
            <a:cxnLst/>
            <a:rect l="l" t="t" r="r" b="b"/>
            <a:pathLst>
              <a:path w="2751563" h="3086354">
                <a:moveTo>
                  <a:pt x="0" y="0"/>
                </a:moveTo>
                <a:lnTo>
                  <a:pt x="2751563" y="0"/>
                </a:lnTo>
                <a:lnTo>
                  <a:pt x="2751563" y="3086353"/>
                </a:lnTo>
                <a:lnTo>
                  <a:pt x="0" y="3086353"/>
                </a:lnTo>
                <a:lnTo>
                  <a:pt x="0" y="0"/>
                </a:lnTo>
                <a:close/>
              </a:path>
            </a:pathLst>
          </a:custGeom>
          <a:blipFill>
            <a:blip r:embed="rId3"/>
            <a:stretch>
              <a:fillRect/>
            </a:stretch>
          </a:blipFill>
        </p:spPr>
        <p:txBody>
          <a:bodyPr/>
          <a:lstStyle/>
          <a:p>
            <a:endParaRPr lang="vi-VN"/>
          </a:p>
        </p:txBody>
      </p:sp>
      <p:sp>
        <p:nvSpPr>
          <p:cNvPr id="11" name="Freeform 11"/>
          <p:cNvSpPr/>
          <p:nvPr/>
        </p:nvSpPr>
        <p:spPr>
          <a:xfrm>
            <a:off x="1307113" y="5589038"/>
            <a:ext cx="2751563" cy="2899724"/>
          </a:xfrm>
          <a:custGeom>
            <a:avLst/>
            <a:gdLst/>
            <a:ahLst/>
            <a:cxnLst/>
            <a:rect l="l" t="t" r="r" b="b"/>
            <a:pathLst>
              <a:path w="2751563" h="2899724">
                <a:moveTo>
                  <a:pt x="0" y="0"/>
                </a:moveTo>
                <a:lnTo>
                  <a:pt x="2751563" y="0"/>
                </a:lnTo>
                <a:lnTo>
                  <a:pt x="2751563" y="2899724"/>
                </a:lnTo>
                <a:lnTo>
                  <a:pt x="0" y="2899724"/>
                </a:lnTo>
                <a:lnTo>
                  <a:pt x="0" y="0"/>
                </a:lnTo>
                <a:close/>
              </a:path>
            </a:pathLst>
          </a:custGeom>
          <a:blipFill>
            <a:blip r:embed="rId4"/>
            <a:stretch>
              <a:fillRect/>
            </a:stretch>
          </a:blipFill>
        </p:spPr>
        <p:txBody>
          <a:bodyPr/>
          <a:lstStyle/>
          <a:p>
            <a:endParaRPr lang="vi-VN"/>
          </a:p>
        </p:txBody>
      </p:sp>
      <p:sp>
        <p:nvSpPr>
          <p:cNvPr id="12" name="TextBox 12"/>
          <p:cNvSpPr txBox="1"/>
          <p:nvPr/>
        </p:nvSpPr>
        <p:spPr>
          <a:xfrm>
            <a:off x="1828800" y="1313056"/>
            <a:ext cx="14361517" cy="694998"/>
          </a:xfrm>
          <a:prstGeom prst="rect">
            <a:avLst/>
          </a:prstGeom>
        </p:spPr>
        <p:txBody>
          <a:bodyPr wrap="square" lIns="0" tIns="0" rIns="0" bIns="0" rtlCol="0" anchor="t">
            <a:spAutoFit/>
          </a:bodyPr>
          <a:lstStyle/>
          <a:p>
            <a:pPr algn="ctr">
              <a:lnSpc>
                <a:spcPts val="6054"/>
              </a:lnSpc>
              <a:spcBef>
                <a:spcPct val="0"/>
              </a:spcBef>
            </a:pPr>
            <a:r>
              <a:rPr lang="en-US" sz="4324" b="1" dirty="0" err="1">
                <a:solidFill>
                  <a:srgbClr val="000000"/>
                </a:solidFill>
                <a:latin typeface="SVN-Avo"/>
                <a:ea typeface="SVN-Avo"/>
                <a:cs typeface="SVN-Avo"/>
                <a:sym typeface="SVN-Avo"/>
              </a:rPr>
              <a:t>Tìm</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hiểu</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các</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bộ</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phận</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cơ</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bản</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của</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điện</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thoại</a:t>
            </a:r>
            <a:r>
              <a:rPr lang="en-US" sz="4324" b="1" dirty="0">
                <a:solidFill>
                  <a:srgbClr val="000000"/>
                </a:solidFill>
                <a:latin typeface="SVN-Avo"/>
                <a:ea typeface="SVN-Avo"/>
                <a:cs typeface="SVN-Avo"/>
                <a:sym typeface="SVN-Avo"/>
              </a:rPr>
              <a:t> di </a:t>
            </a:r>
            <a:r>
              <a:rPr lang="en-US" sz="4324" b="1" dirty="0" err="1">
                <a:solidFill>
                  <a:srgbClr val="000000"/>
                </a:solidFill>
                <a:latin typeface="SVN-Avo"/>
                <a:ea typeface="SVN-Avo"/>
                <a:cs typeface="SVN-Avo"/>
                <a:sym typeface="SVN-Avo"/>
              </a:rPr>
              <a:t>động</a:t>
            </a:r>
            <a:endParaRPr lang="en-US" sz="4324" b="1" dirty="0">
              <a:solidFill>
                <a:srgbClr val="000000"/>
              </a:solidFill>
              <a:latin typeface="SVN-Avo"/>
              <a:ea typeface="SVN-Avo"/>
              <a:cs typeface="SVN-Avo"/>
              <a:sym typeface="SVN-Avo"/>
            </a:endParaRPr>
          </a:p>
        </p:txBody>
      </p:sp>
      <p:graphicFrame>
        <p:nvGraphicFramePr>
          <p:cNvPr id="13" name="Table 8">
            <a:extLst>
              <a:ext uri="{FF2B5EF4-FFF2-40B4-BE49-F238E27FC236}">
                <a16:creationId xmlns:a16="http://schemas.microsoft.com/office/drawing/2014/main" id="{BA32C1C5-7225-4DF5-9FE0-88829A49AFED}"/>
              </a:ext>
            </a:extLst>
          </p:cNvPr>
          <p:cNvGraphicFramePr>
            <a:graphicFrameLocks noGrp="1"/>
          </p:cNvGraphicFramePr>
          <p:nvPr>
            <p:extLst>
              <p:ext uri="{D42A27DB-BD31-4B8C-83A1-F6EECF244321}">
                <p14:modId xmlns:p14="http://schemas.microsoft.com/office/powerpoint/2010/main" val="1077910711"/>
              </p:ext>
            </p:extLst>
          </p:nvPr>
        </p:nvGraphicFramePr>
        <p:xfrm>
          <a:off x="4479016" y="2620528"/>
          <a:ext cx="11456589" cy="6136260"/>
        </p:xfrm>
        <a:graphic>
          <a:graphicData uri="http://schemas.openxmlformats.org/drawingml/2006/table">
            <a:tbl>
              <a:tblPr firstRow="1" bandRow="1"/>
              <a:tblGrid>
                <a:gridCol w="8706645">
                  <a:extLst>
                    <a:ext uri="{9D8B030D-6E8A-4147-A177-3AD203B41FA5}">
                      <a16:colId xmlns:a16="http://schemas.microsoft.com/office/drawing/2014/main" val="797248698"/>
                    </a:ext>
                  </a:extLst>
                </a:gridCol>
                <a:gridCol w="2749944">
                  <a:extLst>
                    <a:ext uri="{9D8B030D-6E8A-4147-A177-3AD203B41FA5}">
                      <a16:colId xmlns:a16="http://schemas.microsoft.com/office/drawing/2014/main" val="3366091935"/>
                    </a:ext>
                  </a:extLst>
                </a:gridCol>
              </a:tblGrid>
              <a:tr h="947602">
                <a:tc>
                  <a:txBody>
                    <a:bodyPr/>
                    <a:lstStyle/>
                    <a:p>
                      <a:pPr algn="just">
                        <a:lnSpc>
                          <a:spcPct val="150000"/>
                        </a:lnSpc>
                      </a:pPr>
                      <a:r>
                        <a:rPr lang="en-VN" sz="3200" b="1" dirty="0">
                          <a:solidFill>
                            <a:srgbClr val="FF0000"/>
                          </a:solidFill>
                          <a:latin typeface="SVN-Cookies" panose="02040603050506020204" pitchFamily="18" charset="0"/>
                        </a:rPr>
                        <a:t>Các bộ phận cơ bản của điện thoại di động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EBF5"/>
                    </a:solidFill>
                  </a:tcPr>
                </a:tc>
                <a:tc>
                  <a:txBody>
                    <a:bodyPr/>
                    <a:lstStyle/>
                    <a:p>
                      <a:pPr algn="ctr">
                        <a:lnSpc>
                          <a:spcPct val="100000"/>
                        </a:lnSpc>
                      </a:pPr>
                      <a:r>
                        <a:rPr lang="en-VN" sz="3200" b="1" dirty="0">
                          <a:solidFill>
                            <a:srgbClr val="FF0000"/>
                          </a:solidFill>
                          <a:latin typeface="SVN-Cookies" panose="02040603050506020204" pitchFamily="18" charset="0"/>
                        </a:rPr>
                        <a:t>Loại điện thoại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FEBF5"/>
                    </a:solidFill>
                  </a:tcPr>
                </a:tc>
                <a:extLst>
                  <a:ext uri="{0D108BD9-81ED-4DB2-BD59-A6C34878D82A}">
                    <a16:rowId xmlns:a16="http://schemas.microsoft.com/office/drawing/2014/main" val="289246737"/>
                  </a:ext>
                </a:extLst>
              </a:tr>
              <a:tr h="1606006">
                <a:tc>
                  <a:txBody>
                    <a:bodyPr/>
                    <a:lstStyle/>
                    <a:p>
                      <a:pPr marL="342900" indent="-342900" algn="just">
                        <a:lnSpc>
                          <a:spcPct val="150000"/>
                        </a:lnSpc>
                        <a:buFont typeface="Arial" panose="020B0604020202020204" pitchFamily="34" charset="0"/>
                        <a:buChar char="•"/>
                      </a:pPr>
                      <a:r>
                        <a:rPr lang="en-VN" sz="3200" dirty="0">
                          <a:solidFill>
                            <a:srgbClr val="000000"/>
                          </a:solidFill>
                          <a:latin typeface="SVN-Cookies" panose="02040603050506020204" pitchFamily="18" charset="0"/>
                        </a:rPr>
                        <a:t>Micro.</a:t>
                      </a:r>
                    </a:p>
                    <a:p>
                      <a:pPr marL="342900" indent="-342900" algn="just">
                        <a:lnSpc>
                          <a:spcPct val="150000"/>
                        </a:lnSpc>
                        <a:buFont typeface="Arial" panose="020B0604020202020204" pitchFamily="34" charset="0"/>
                        <a:buChar char="•"/>
                      </a:pPr>
                      <a:r>
                        <a:rPr lang="en-VN" sz="3200" dirty="0">
                          <a:solidFill>
                            <a:srgbClr val="000000"/>
                          </a:solidFill>
                          <a:latin typeface="SVN-Cookies" panose="02040603050506020204" pitchFamily="18" charset="0"/>
                        </a:rPr>
                        <a:t>Màn hình hiển thị.</a:t>
                      </a:r>
                    </a:p>
                    <a:p>
                      <a:pPr marL="342900" indent="-342900" algn="just">
                        <a:lnSpc>
                          <a:spcPct val="150000"/>
                        </a:lnSpc>
                        <a:buFont typeface="Arial" panose="020B0604020202020204" pitchFamily="34" charset="0"/>
                        <a:buChar char="•"/>
                      </a:pPr>
                      <a:r>
                        <a:rPr lang="en-VN" sz="3200" dirty="0">
                          <a:solidFill>
                            <a:srgbClr val="000000"/>
                          </a:solidFill>
                          <a:latin typeface="SVN-Cookies" panose="02040603050506020204" pitchFamily="18" charset="0"/>
                        </a:rPr>
                        <a:t>Bàn phím.</a:t>
                      </a:r>
                    </a:p>
                    <a:p>
                      <a:pPr marL="342900" indent="-342900" algn="just">
                        <a:lnSpc>
                          <a:spcPct val="150000"/>
                        </a:lnSpc>
                        <a:buFont typeface="Arial" panose="020B0604020202020204" pitchFamily="34" charset="0"/>
                        <a:buChar char="•"/>
                      </a:pPr>
                      <a:r>
                        <a:rPr lang="en-VN" sz="3200" dirty="0">
                          <a:solidFill>
                            <a:srgbClr val="000000"/>
                          </a:solidFill>
                          <a:latin typeface="SVN-Cookies" panose="02040603050506020204" pitchFamily="18" charset="0"/>
                        </a:rPr>
                        <a:t>Loa.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VN" sz="3200" dirty="0">
                          <a:solidFill>
                            <a:srgbClr val="000000"/>
                          </a:solidFill>
                          <a:latin typeface="SVN-Cookies" panose="0204060305050602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6816255"/>
                  </a:ext>
                </a:extLst>
              </a:tr>
              <a:tr h="1606006">
                <a:tc>
                  <a:txBody>
                    <a:bodyPr/>
                    <a:lstStyle/>
                    <a:p>
                      <a:pPr marL="342900" indent="-342900" algn="just">
                        <a:lnSpc>
                          <a:spcPct val="150000"/>
                        </a:lnSpc>
                        <a:buFont typeface="Arial" panose="020B0604020202020204" pitchFamily="34" charset="0"/>
                        <a:buChar char="•"/>
                      </a:pPr>
                      <a:r>
                        <a:rPr lang="en-VN" sz="3200" dirty="0">
                          <a:solidFill>
                            <a:srgbClr val="000000"/>
                          </a:solidFill>
                          <a:latin typeface="SVN-Cookies" panose="02040603050506020204" pitchFamily="18" charset="0"/>
                        </a:rPr>
                        <a:t>Micro.</a:t>
                      </a:r>
                    </a:p>
                    <a:p>
                      <a:pPr marL="342900" indent="-342900" algn="just">
                        <a:lnSpc>
                          <a:spcPct val="150000"/>
                        </a:lnSpc>
                        <a:buFont typeface="Arial" panose="020B0604020202020204" pitchFamily="34" charset="0"/>
                        <a:buChar char="•"/>
                      </a:pPr>
                      <a:r>
                        <a:rPr lang="en-VN" sz="3200" dirty="0">
                          <a:solidFill>
                            <a:srgbClr val="000000"/>
                          </a:solidFill>
                          <a:latin typeface="SVN-Cookies" panose="02040603050506020204" pitchFamily="18" charset="0"/>
                        </a:rPr>
                        <a:t>Màn hình hiển thị có tích hợp bàn phím.</a:t>
                      </a:r>
                    </a:p>
                    <a:p>
                      <a:pPr marL="342900" indent="-342900" algn="just">
                        <a:lnSpc>
                          <a:spcPct val="150000"/>
                        </a:lnSpc>
                        <a:buFont typeface="Arial" panose="020B0604020202020204" pitchFamily="34" charset="0"/>
                        <a:buChar char="•"/>
                      </a:pPr>
                      <a:r>
                        <a:rPr lang="en-VN" sz="3200" dirty="0">
                          <a:solidFill>
                            <a:srgbClr val="000000"/>
                          </a:solidFill>
                          <a:latin typeface="SVN-Cookies" panose="02040603050506020204" pitchFamily="18" charset="0"/>
                        </a:rPr>
                        <a:t>Loa.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50000"/>
                        </a:lnSpc>
                      </a:pPr>
                      <a:r>
                        <a:rPr lang="en-VN" sz="3200" dirty="0">
                          <a:solidFill>
                            <a:srgbClr val="000000"/>
                          </a:solidFill>
                          <a:latin typeface="SVN-Cookies" panose="02040603050506020204" pitchFamily="18"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813891"/>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446784" y="2595577"/>
            <a:ext cx="11456589" cy="5800293"/>
            <a:chOff x="0" y="0"/>
            <a:chExt cx="3017373" cy="1527649"/>
          </a:xfrm>
        </p:grpSpPr>
        <p:sp>
          <p:nvSpPr>
            <p:cNvPr id="4" name="Freeform 4"/>
            <p:cNvSpPr/>
            <p:nvPr/>
          </p:nvSpPr>
          <p:spPr>
            <a:xfrm>
              <a:off x="0" y="0"/>
              <a:ext cx="3017373" cy="1527649"/>
            </a:xfrm>
            <a:custGeom>
              <a:avLst/>
              <a:gdLst/>
              <a:ahLst/>
              <a:cxnLst/>
              <a:rect l="l" t="t" r="r" b="b"/>
              <a:pathLst>
                <a:path w="3017373" h="1527649">
                  <a:moveTo>
                    <a:pt x="0" y="0"/>
                  </a:moveTo>
                  <a:lnTo>
                    <a:pt x="3017373" y="0"/>
                  </a:lnTo>
                  <a:lnTo>
                    <a:pt x="3017373" y="1527649"/>
                  </a:lnTo>
                  <a:lnTo>
                    <a:pt x="0" y="1527649"/>
                  </a:lnTo>
                  <a:close/>
                </a:path>
              </a:pathLst>
            </a:custGeom>
            <a:solidFill>
              <a:srgbClr val="FFFFFF"/>
            </a:solidFill>
          </p:spPr>
          <p:txBody>
            <a:bodyPr/>
            <a:lstStyle/>
            <a:p>
              <a:endParaRPr lang="vi-VN"/>
            </a:p>
          </p:txBody>
        </p:sp>
        <p:sp>
          <p:nvSpPr>
            <p:cNvPr id="5" name="TextBox 5"/>
            <p:cNvSpPr txBox="1"/>
            <p:nvPr/>
          </p:nvSpPr>
          <p:spPr>
            <a:xfrm>
              <a:off x="0" y="-38100"/>
              <a:ext cx="3017373" cy="156574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3045023" y="1028700"/>
            <a:ext cx="12260112" cy="8229600"/>
          </a:xfrm>
          <a:custGeom>
            <a:avLst/>
            <a:gdLst/>
            <a:ahLst/>
            <a:cxnLst/>
            <a:rect l="l" t="t" r="r" b="b"/>
            <a:pathLst>
              <a:path w="12260112" h="8229600">
                <a:moveTo>
                  <a:pt x="0" y="0"/>
                </a:moveTo>
                <a:lnTo>
                  <a:pt x="12260111" y="0"/>
                </a:lnTo>
                <a:lnTo>
                  <a:pt x="12260111" y="8229600"/>
                </a:lnTo>
                <a:lnTo>
                  <a:pt x="0" y="8229600"/>
                </a:lnTo>
                <a:lnTo>
                  <a:pt x="0" y="0"/>
                </a:lnTo>
                <a:close/>
              </a:path>
            </a:pathLst>
          </a:custGeom>
          <a:blipFill>
            <a:blip r:embed="rId2"/>
            <a:stretch>
              <a:fillRect/>
            </a:stretch>
          </a:blipFill>
        </p:spPr>
        <p:txBody>
          <a:bodyPr/>
          <a:lstStyle/>
          <a:p>
            <a:endParaRPr lang="vi-VN"/>
          </a:p>
        </p:txBody>
      </p:sp>
      <p:grpSp>
        <p:nvGrpSpPr>
          <p:cNvPr id="7" name="Group 7"/>
          <p:cNvGrpSpPr/>
          <p:nvPr/>
        </p:nvGrpSpPr>
        <p:grpSpPr>
          <a:xfrm>
            <a:off x="1721924" y="1088267"/>
            <a:ext cx="14844151" cy="1273185"/>
            <a:chOff x="0" y="0"/>
            <a:chExt cx="3909571" cy="335324"/>
          </a:xfrm>
        </p:grpSpPr>
        <p:sp>
          <p:nvSpPr>
            <p:cNvPr id="8" name="Freeform 8"/>
            <p:cNvSpPr/>
            <p:nvPr/>
          </p:nvSpPr>
          <p:spPr>
            <a:xfrm>
              <a:off x="0" y="0"/>
              <a:ext cx="3909571" cy="335324"/>
            </a:xfrm>
            <a:custGeom>
              <a:avLst/>
              <a:gdLst/>
              <a:ahLst/>
              <a:cxnLst/>
              <a:rect l="l" t="t" r="r" b="b"/>
              <a:pathLst>
                <a:path w="3909571" h="335324">
                  <a:moveTo>
                    <a:pt x="26599" y="0"/>
                  </a:moveTo>
                  <a:lnTo>
                    <a:pt x="3882972" y="0"/>
                  </a:lnTo>
                  <a:cubicBezTo>
                    <a:pt x="3890026" y="0"/>
                    <a:pt x="3896792" y="2802"/>
                    <a:pt x="3901780" y="7791"/>
                  </a:cubicBezTo>
                  <a:cubicBezTo>
                    <a:pt x="3906768" y="12779"/>
                    <a:pt x="3909571" y="19544"/>
                    <a:pt x="3909571" y="26599"/>
                  </a:cubicBezTo>
                  <a:lnTo>
                    <a:pt x="3909571" y="308725"/>
                  </a:lnTo>
                  <a:cubicBezTo>
                    <a:pt x="3909571" y="323416"/>
                    <a:pt x="3897662" y="335324"/>
                    <a:pt x="3882972" y="335324"/>
                  </a:cubicBezTo>
                  <a:lnTo>
                    <a:pt x="26599" y="335324"/>
                  </a:lnTo>
                  <a:cubicBezTo>
                    <a:pt x="19544" y="335324"/>
                    <a:pt x="12779" y="332522"/>
                    <a:pt x="7791" y="327534"/>
                  </a:cubicBezTo>
                  <a:cubicBezTo>
                    <a:pt x="2802" y="322545"/>
                    <a:pt x="0" y="315780"/>
                    <a:pt x="0" y="308725"/>
                  </a:cubicBezTo>
                  <a:lnTo>
                    <a:pt x="0" y="26599"/>
                  </a:lnTo>
                  <a:cubicBezTo>
                    <a:pt x="0" y="19544"/>
                    <a:pt x="2802" y="12779"/>
                    <a:pt x="7791" y="7791"/>
                  </a:cubicBezTo>
                  <a:cubicBezTo>
                    <a:pt x="12779" y="2802"/>
                    <a:pt x="19544" y="0"/>
                    <a:pt x="26599" y="0"/>
                  </a:cubicBezTo>
                  <a:close/>
                </a:path>
              </a:pathLst>
            </a:custGeom>
            <a:solidFill>
              <a:srgbClr val="FFFFFF"/>
            </a:solidFill>
            <a:ln w="85725" cap="rnd">
              <a:solidFill>
                <a:srgbClr val="FF3131"/>
              </a:solidFill>
              <a:prstDash val="lgDash"/>
              <a:round/>
            </a:ln>
          </p:spPr>
          <p:txBody>
            <a:bodyPr/>
            <a:lstStyle/>
            <a:p>
              <a:endParaRPr lang="vi-VN"/>
            </a:p>
          </p:txBody>
        </p:sp>
        <p:sp>
          <p:nvSpPr>
            <p:cNvPr id="9" name="TextBox 9"/>
            <p:cNvSpPr txBox="1"/>
            <p:nvPr/>
          </p:nvSpPr>
          <p:spPr>
            <a:xfrm>
              <a:off x="0" y="-38100"/>
              <a:ext cx="3909571" cy="373424"/>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307113" y="2502685"/>
            <a:ext cx="2751563" cy="3086354"/>
          </a:xfrm>
          <a:custGeom>
            <a:avLst/>
            <a:gdLst/>
            <a:ahLst/>
            <a:cxnLst/>
            <a:rect l="l" t="t" r="r" b="b"/>
            <a:pathLst>
              <a:path w="2751563" h="3086354">
                <a:moveTo>
                  <a:pt x="0" y="0"/>
                </a:moveTo>
                <a:lnTo>
                  <a:pt x="2751563" y="0"/>
                </a:lnTo>
                <a:lnTo>
                  <a:pt x="2751563" y="3086353"/>
                </a:lnTo>
                <a:lnTo>
                  <a:pt x="0" y="3086353"/>
                </a:lnTo>
                <a:lnTo>
                  <a:pt x="0" y="0"/>
                </a:lnTo>
                <a:close/>
              </a:path>
            </a:pathLst>
          </a:custGeom>
          <a:blipFill>
            <a:blip r:embed="rId3"/>
            <a:stretch>
              <a:fillRect/>
            </a:stretch>
          </a:blipFill>
        </p:spPr>
        <p:txBody>
          <a:bodyPr/>
          <a:lstStyle/>
          <a:p>
            <a:endParaRPr lang="vi-VN"/>
          </a:p>
        </p:txBody>
      </p:sp>
      <p:sp>
        <p:nvSpPr>
          <p:cNvPr id="11" name="Freeform 11"/>
          <p:cNvSpPr/>
          <p:nvPr/>
        </p:nvSpPr>
        <p:spPr>
          <a:xfrm>
            <a:off x="1307113" y="5589038"/>
            <a:ext cx="2751563" cy="2899724"/>
          </a:xfrm>
          <a:custGeom>
            <a:avLst/>
            <a:gdLst/>
            <a:ahLst/>
            <a:cxnLst/>
            <a:rect l="l" t="t" r="r" b="b"/>
            <a:pathLst>
              <a:path w="2751563" h="2899724">
                <a:moveTo>
                  <a:pt x="0" y="0"/>
                </a:moveTo>
                <a:lnTo>
                  <a:pt x="2751563" y="0"/>
                </a:lnTo>
                <a:lnTo>
                  <a:pt x="2751563" y="2899724"/>
                </a:lnTo>
                <a:lnTo>
                  <a:pt x="0" y="2899724"/>
                </a:lnTo>
                <a:lnTo>
                  <a:pt x="0" y="0"/>
                </a:lnTo>
                <a:close/>
              </a:path>
            </a:pathLst>
          </a:custGeom>
          <a:blipFill>
            <a:blip r:embed="rId4"/>
            <a:stretch>
              <a:fillRect/>
            </a:stretch>
          </a:blipFill>
        </p:spPr>
        <p:txBody>
          <a:bodyPr/>
          <a:lstStyle/>
          <a:p>
            <a:endParaRPr lang="vi-VN"/>
          </a:p>
        </p:txBody>
      </p:sp>
      <p:sp>
        <p:nvSpPr>
          <p:cNvPr id="12" name="Freeform 12"/>
          <p:cNvSpPr/>
          <p:nvPr/>
        </p:nvSpPr>
        <p:spPr>
          <a:xfrm>
            <a:off x="3361440" y="2348911"/>
            <a:ext cx="7890889" cy="2711294"/>
          </a:xfrm>
          <a:custGeom>
            <a:avLst/>
            <a:gdLst/>
            <a:ahLst/>
            <a:cxnLst/>
            <a:rect l="l" t="t" r="r" b="b"/>
            <a:pathLst>
              <a:path w="7890889" h="2711294">
                <a:moveTo>
                  <a:pt x="0" y="0"/>
                </a:moveTo>
                <a:lnTo>
                  <a:pt x="7890889" y="0"/>
                </a:lnTo>
                <a:lnTo>
                  <a:pt x="7890889" y="2711295"/>
                </a:lnTo>
                <a:lnTo>
                  <a:pt x="0" y="2711295"/>
                </a:lnTo>
                <a:lnTo>
                  <a:pt x="0" y="0"/>
                </a:lnTo>
                <a:close/>
              </a:path>
            </a:pathLst>
          </a:custGeom>
          <a:blipFill>
            <a:blip r:embed="rId5"/>
            <a:stretch>
              <a:fillRect/>
            </a:stretch>
          </a:blipFill>
        </p:spPr>
        <p:txBody>
          <a:bodyPr/>
          <a:lstStyle/>
          <a:p>
            <a:endParaRPr lang="vi-VN"/>
          </a:p>
        </p:txBody>
      </p:sp>
      <p:sp>
        <p:nvSpPr>
          <p:cNvPr id="13" name="Freeform 13"/>
          <p:cNvSpPr/>
          <p:nvPr/>
        </p:nvSpPr>
        <p:spPr>
          <a:xfrm>
            <a:off x="13448483" y="4196201"/>
            <a:ext cx="5002416" cy="6444336"/>
          </a:xfrm>
          <a:custGeom>
            <a:avLst/>
            <a:gdLst/>
            <a:ahLst/>
            <a:cxnLst/>
            <a:rect l="l" t="t" r="r" b="b"/>
            <a:pathLst>
              <a:path w="5002416" h="6444336">
                <a:moveTo>
                  <a:pt x="0" y="0"/>
                </a:moveTo>
                <a:lnTo>
                  <a:pt x="5002415" y="0"/>
                </a:lnTo>
                <a:lnTo>
                  <a:pt x="5002415" y="6444336"/>
                </a:lnTo>
                <a:lnTo>
                  <a:pt x="0" y="6444336"/>
                </a:lnTo>
                <a:lnTo>
                  <a:pt x="0" y="0"/>
                </a:lnTo>
                <a:close/>
              </a:path>
            </a:pathLst>
          </a:custGeom>
          <a:blipFill>
            <a:blip r:embed="rId6"/>
            <a:stretch>
              <a:fillRect/>
            </a:stretch>
          </a:blipFill>
        </p:spPr>
        <p:txBody>
          <a:bodyPr/>
          <a:lstStyle/>
          <a:p>
            <a:endParaRPr lang="vi-VN"/>
          </a:p>
        </p:txBody>
      </p:sp>
      <p:sp>
        <p:nvSpPr>
          <p:cNvPr id="14" name="Freeform 14"/>
          <p:cNvSpPr/>
          <p:nvPr/>
        </p:nvSpPr>
        <p:spPr>
          <a:xfrm>
            <a:off x="6429116" y="4567848"/>
            <a:ext cx="7315200" cy="3364992"/>
          </a:xfrm>
          <a:custGeom>
            <a:avLst/>
            <a:gdLst/>
            <a:ahLst/>
            <a:cxnLst/>
            <a:rect l="l" t="t" r="r" b="b"/>
            <a:pathLst>
              <a:path w="7315200" h="3364992">
                <a:moveTo>
                  <a:pt x="0" y="0"/>
                </a:moveTo>
                <a:lnTo>
                  <a:pt x="7315200" y="0"/>
                </a:lnTo>
                <a:lnTo>
                  <a:pt x="7315200" y="3364992"/>
                </a:lnTo>
                <a:lnTo>
                  <a:pt x="0" y="33649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15" name="TextBox 15"/>
          <p:cNvSpPr txBox="1"/>
          <p:nvPr/>
        </p:nvSpPr>
        <p:spPr>
          <a:xfrm>
            <a:off x="1905000" y="1313056"/>
            <a:ext cx="14285317" cy="694998"/>
          </a:xfrm>
          <a:prstGeom prst="rect">
            <a:avLst/>
          </a:prstGeom>
        </p:spPr>
        <p:txBody>
          <a:bodyPr wrap="square" lIns="0" tIns="0" rIns="0" bIns="0" rtlCol="0" anchor="t">
            <a:spAutoFit/>
          </a:bodyPr>
          <a:lstStyle/>
          <a:p>
            <a:pPr algn="ctr">
              <a:lnSpc>
                <a:spcPts val="6054"/>
              </a:lnSpc>
              <a:spcBef>
                <a:spcPct val="0"/>
              </a:spcBef>
            </a:pPr>
            <a:r>
              <a:rPr lang="en-US" sz="4324" b="1" dirty="0" err="1">
                <a:solidFill>
                  <a:srgbClr val="000000"/>
                </a:solidFill>
                <a:latin typeface="SVN-Avo"/>
                <a:ea typeface="SVN-Avo"/>
                <a:cs typeface="SVN-Avo"/>
                <a:sym typeface="SVN-Avo"/>
              </a:rPr>
              <a:t>Tìm</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hiểu</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các</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bộ</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phận</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cơ</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bản</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của</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điện</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thoại</a:t>
            </a:r>
            <a:r>
              <a:rPr lang="en-US" sz="4324" b="1" dirty="0">
                <a:solidFill>
                  <a:srgbClr val="000000"/>
                </a:solidFill>
                <a:latin typeface="SVN-Avo"/>
                <a:ea typeface="SVN-Avo"/>
                <a:cs typeface="SVN-Avo"/>
                <a:sym typeface="SVN-Avo"/>
              </a:rPr>
              <a:t> di </a:t>
            </a:r>
            <a:r>
              <a:rPr lang="en-US" sz="4324" b="1" dirty="0" err="1">
                <a:solidFill>
                  <a:srgbClr val="000000"/>
                </a:solidFill>
                <a:latin typeface="SVN-Avo"/>
                <a:ea typeface="SVN-Avo"/>
                <a:cs typeface="SVN-Avo"/>
                <a:sym typeface="SVN-Avo"/>
              </a:rPr>
              <a:t>động</a:t>
            </a:r>
            <a:endParaRPr lang="en-US" sz="4324" b="1" dirty="0">
              <a:solidFill>
                <a:srgbClr val="000000"/>
              </a:solidFill>
              <a:latin typeface="SVN-Avo"/>
              <a:ea typeface="SVN-Avo"/>
              <a:cs typeface="SVN-Avo"/>
              <a:sym typeface="SVN-Avo"/>
            </a:endParaRPr>
          </a:p>
        </p:txBody>
      </p:sp>
      <p:sp>
        <p:nvSpPr>
          <p:cNvPr id="16" name="TextBox 16"/>
          <p:cNvSpPr txBox="1"/>
          <p:nvPr/>
        </p:nvSpPr>
        <p:spPr>
          <a:xfrm>
            <a:off x="6876314" y="5438121"/>
            <a:ext cx="6202080" cy="1538723"/>
          </a:xfrm>
          <a:prstGeom prst="rect">
            <a:avLst/>
          </a:prstGeom>
        </p:spPr>
        <p:txBody>
          <a:bodyPr lIns="0" tIns="0" rIns="0" bIns="0" rtlCol="0" anchor="t">
            <a:spAutoFit/>
          </a:bodyPr>
          <a:lstStyle/>
          <a:p>
            <a:pPr algn="ctr">
              <a:lnSpc>
                <a:spcPts val="6204"/>
              </a:lnSpc>
            </a:pPr>
            <a:r>
              <a:rPr lang="en-US" sz="4431" b="1" dirty="0" err="1">
                <a:solidFill>
                  <a:srgbClr val="000000"/>
                </a:solidFill>
                <a:latin typeface="SVN-Avo"/>
                <a:ea typeface="SVN-Avo"/>
                <a:cs typeface="SVN-Avo"/>
                <a:sym typeface="SVN-Avo"/>
              </a:rPr>
              <a:t>Các</a:t>
            </a:r>
            <a:r>
              <a:rPr lang="en-US" sz="4431" b="1" dirty="0">
                <a:solidFill>
                  <a:srgbClr val="000000"/>
                </a:solidFill>
                <a:latin typeface="SVN-Avo"/>
                <a:ea typeface="SVN-Avo"/>
                <a:cs typeface="SVN-Avo"/>
                <a:sym typeface="SVN-Avo"/>
              </a:rPr>
              <a:t> </a:t>
            </a:r>
            <a:r>
              <a:rPr lang="en-US" sz="4431" b="1" dirty="0" err="1">
                <a:solidFill>
                  <a:srgbClr val="000000"/>
                </a:solidFill>
                <a:latin typeface="SVN-Avo"/>
                <a:ea typeface="SVN-Avo"/>
                <a:cs typeface="SVN-Avo"/>
                <a:sym typeface="SVN-Avo"/>
              </a:rPr>
              <a:t>nhóm</a:t>
            </a:r>
            <a:r>
              <a:rPr lang="en-US" sz="4431" b="1" dirty="0">
                <a:solidFill>
                  <a:srgbClr val="000000"/>
                </a:solidFill>
                <a:latin typeface="SVN-Avo"/>
                <a:ea typeface="SVN-Avo"/>
                <a:cs typeface="SVN-Avo"/>
                <a:sym typeface="SVN-Avo"/>
              </a:rPr>
              <a:t> </a:t>
            </a:r>
            <a:r>
              <a:rPr lang="en-US" sz="4431" b="1" dirty="0" err="1">
                <a:solidFill>
                  <a:srgbClr val="000000"/>
                </a:solidFill>
                <a:latin typeface="SVN-Avo"/>
                <a:ea typeface="SVN-Avo"/>
                <a:cs typeface="SVN-Avo"/>
                <a:sym typeface="SVN-Avo"/>
              </a:rPr>
              <a:t>còn</a:t>
            </a:r>
            <a:r>
              <a:rPr lang="en-US" sz="4431" b="1" dirty="0">
                <a:solidFill>
                  <a:srgbClr val="000000"/>
                </a:solidFill>
                <a:latin typeface="SVN-Avo"/>
                <a:ea typeface="SVN-Avo"/>
                <a:cs typeface="SVN-Avo"/>
                <a:sym typeface="SVN-Avo"/>
              </a:rPr>
              <a:t> </a:t>
            </a:r>
            <a:r>
              <a:rPr lang="en-US" sz="4431" b="1" dirty="0" err="1">
                <a:solidFill>
                  <a:srgbClr val="000000"/>
                </a:solidFill>
                <a:latin typeface="SVN-Avo"/>
                <a:ea typeface="SVN-Avo"/>
                <a:cs typeface="SVN-Avo"/>
                <a:sym typeface="SVN-Avo"/>
              </a:rPr>
              <a:t>lại</a:t>
            </a:r>
            <a:endParaRPr lang="en-US" sz="4431" b="1" dirty="0">
              <a:solidFill>
                <a:srgbClr val="000000"/>
              </a:solidFill>
              <a:latin typeface="SVN-Avo"/>
              <a:ea typeface="SVN-Avo"/>
              <a:cs typeface="SVN-Avo"/>
              <a:sym typeface="SVN-Avo"/>
            </a:endParaRPr>
          </a:p>
          <a:p>
            <a:pPr algn="ctr">
              <a:lnSpc>
                <a:spcPts val="6204"/>
              </a:lnSpc>
              <a:spcBef>
                <a:spcPct val="0"/>
              </a:spcBef>
            </a:pPr>
            <a:r>
              <a:rPr lang="en-US" sz="4431" b="1" dirty="0" err="1">
                <a:solidFill>
                  <a:srgbClr val="000000"/>
                </a:solidFill>
                <a:latin typeface="SVN-Avo"/>
                <a:ea typeface="SVN-Avo"/>
                <a:cs typeface="SVN-Avo"/>
                <a:sym typeface="SVN-Avo"/>
              </a:rPr>
              <a:t>nhận</a:t>
            </a:r>
            <a:r>
              <a:rPr lang="en-US" sz="4431" b="1" dirty="0">
                <a:solidFill>
                  <a:srgbClr val="000000"/>
                </a:solidFill>
                <a:latin typeface="SVN-Avo"/>
                <a:ea typeface="SVN-Avo"/>
                <a:cs typeface="SVN-Avo"/>
                <a:sym typeface="SVN-Avo"/>
              </a:rPr>
              <a:t> </a:t>
            </a:r>
            <a:r>
              <a:rPr lang="en-US" sz="4431" b="1" dirty="0" err="1">
                <a:solidFill>
                  <a:srgbClr val="000000"/>
                </a:solidFill>
                <a:latin typeface="SVN-Avo"/>
                <a:ea typeface="SVN-Avo"/>
                <a:cs typeface="SVN-Avo"/>
                <a:sym typeface="SVN-Avo"/>
              </a:rPr>
              <a:t>xét</a:t>
            </a:r>
            <a:r>
              <a:rPr lang="en-US" sz="4431" b="1" dirty="0">
                <a:solidFill>
                  <a:srgbClr val="000000"/>
                </a:solidFill>
                <a:latin typeface="SVN-Avo"/>
                <a:ea typeface="SVN-Avo"/>
                <a:cs typeface="SVN-Avo"/>
                <a:sym typeface="SVN-Avo"/>
              </a:rPr>
              <a:t> - </a:t>
            </a:r>
            <a:r>
              <a:rPr lang="en-US" sz="4431" b="1" dirty="0" err="1">
                <a:solidFill>
                  <a:srgbClr val="000000"/>
                </a:solidFill>
                <a:latin typeface="SVN-Avo"/>
                <a:ea typeface="SVN-Avo"/>
                <a:cs typeface="SVN-Avo"/>
                <a:sym typeface="SVN-Avo"/>
              </a:rPr>
              <a:t>góp</a:t>
            </a:r>
            <a:r>
              <a:rPr lang="en-US" sz="4431" b="1" dirty="0">
                <a:solidFill>
                  <a:srgbClr val="000000"/>
                </a:solidFill>
                <a:latin typeface="SVN-Avo"/>
                <a:ea typeface="SVN-Avo"/>
                <a:cs typeface="SVN-Avo"/>
                <a:sym typeface="SVN-Avo"/>
              </a:rPr>
              <a:t> ý.</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446784" y="2595577"/>
            <a:ext cx="11456589" cy="5800293"/>
            <a:chOff x="0" y="0"/>
            <a:chExt cx="3017373" cy="1527649"/>
          </a:xfrm>
        </p:grpSpPr>
        <p:sp>
          <p:nvSpPr>
            <p:cNvPr id="4" name="Freeform 4"/>
            <p:cNvSpPr/>
            <p:nvPr/>
          </p:nvSpPr>
          <p:spPr>
            <a:xfrm>
              <a:off x="0" y="0"/>
              <a:ext cx="3017373" cy="1527649"/>
            </a:xfrm>
            <a:custGeom>
              <a:avLst/>
              <a:gdLst/>
              <a:ahLst/>
              <a:cxnLst/>
              <a:rect l="l" t="t" r="r" b="b"/>
              <a:pathLst>
                <a:path w="3017373" h="1527649">
                  <a:moveTo>
                    <a:pt x="0" y="0"/>
                  </a:moveTo>
                  <a:lnTo>
                    <a:pt x="3017373" y="0"/>
                  </a:lnTo>
                  <a:lnTo>
                    <a:pt x="3017373" y="1527649"/>
                  </a:lnTo>
                  <a:lnTo>
                    <a:pt x="0" y="1527649"/>
                  </a:lnTo>
                  <a:close/>
                </a:path>
              </a:pathLst>
            </a:custGeom>
            <a:solidFill>
              <a:srgbClr val="FFFFFF"/>
            </a:solidFill>
          </p:spPr>
          <p:txBody>
            <a:bodyPr/>
            <a:lstStyle/>
            <a:p>
              <a:endParaRPr lang="vi-VN"/>
            </a:p>
          </p:txBody>
        </p:sp>
        <p:sp>
          <p:nvSpPr>
            <p:cNvPr id="5" name="TextBox 5"/>
            <p:cNvSpPr txBox="1"/>
            <p:nvPr/>
          </p:nvSpPr>
          <p:spPr>
            <a:xfrm>
              <a:off x="0" y="-38100"/>
              <a:ext cx="3017373" cy="156574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3045023" y="1028700"/>
            <a:ext cx="12260112" cy="8229600"/>
          </a:xfrm>
          <a:custGeom>
            <a:avLst/>
            <a:gdLst/>
            <a:ahLst/>
            <a:cxnLst/>
            <a:rect l="l" t="t" r="r" b="b"/>
            <a:pathLst>
              <a:path w="12260112" h="8229600">
                <a:moveTo>
                  <a:pt x="0" y="0"/>
                </a:moveTo>
                <a:lnTo>
                  <a:pt x="12260111" y="0"/>
                </a:lnTo>
                <a:lnTo>
                  <a:pt x="12260111" y="8229600"/>
                </a:lnTo>
                <a:lnTo>
                  <a:pt x="0" y="8229600"/>
                </a:lnTo>
                <a:lnTo>
                  <a:pt x="0" y="0"/>
                </a:lnTo>
                <a:close/>
              </a:path>
            </a:pathLst>
          </a:custGeom>
          <a:blipFill>
            <a:blip r:embed="rId2"/>
            <a:stretch>
              <a:fillRect/>
            </a:stretch>
          </a:blipFill>
        </p:spPr>
        <p:txBody>
          <a:bodyPr/>
          <a:lstStyle/>
          <a:p>
            <a:endParaRPr lang="vi-VN"/>
          </a:p>
        </p:txBody>
      </p:sp>
      <p:grpSp>
        <p:nvGrpSpPr>
          <p:cNvPr id="7" name="Group 7"/>
          <p:cNvGrpSpPr/>
          <p:nvPr/>
        </p:nvGrpSpPr>
        <p:grpSpPr>
          <a:xfrm>
            <a:off x="5150924" y="1088267"/>
            <a:ext cx="7986151" cy="1697925"/>
            <a:chOff x="0" y="0"/>
            <a:chExt cx="2103348" cy="447190"/>
          </a:xfrm>
        </p:grpSpPr>
        <p:sp>
          <p:nvSpPr>
            <p:cNvPr id="8" name="Freeform 8"/>
            <p:cNvSpPr/>
            <p:nvPr/>
          </p:nvSpPr>
          <p:spPr>
            <a:xfrm>
              <a:off x="0" y="0"/>
              <a:ext cx="2103349" cy="447190"/>
            </a:xfrm>
            <a:custGeom>
              <a:avLst/>
              <a:gdLst/>
              <a:ahLst/>
              <a:cxnLst/>
              <a:rect l="l" t="t" r="r" b="b"/>
              <a:pathLst>
                <a:path w="2103349" h="447190">
                  <a:moveTo>
                    <a:pt x="49440" y="0"/>
                  </a:moveTo>
                  <a:lnTo>
                    <a:pt x="2053908" y="0"/>
                  </a:lnTo>
                  <a:cubicBezTo>
                    <a:pt x="2067021" y="0"/>
                    <a:pt x="2079596" y="5209"/>
                    <a:pt x="2088868" y="14481"/>
                  </a:cubicBezTo>
                  <a:cubicBezTo>
                    <a:pt x="2098140" y="23753"/>
                    <a:pt x="2103349" y="36328"/>
                    <a:pt x="2103349" y="49440"/>
                  </a:cubicBezTo>
                  <a:lnTo>
                    <a:pt x="2103349" y="397750"/>
                  </a:lnTo>
                  <a:cubicBezTo>
                    <a:pt x="2103349" y="410862"/>
                    <a:pt x="2098140" y="423438"/>
                    <a:pt x="2088868" y="432709"/>
                  </a:cubicBezTo>
                  <a:cubicBezTo>
                    <a:pt x="2079596" y="441981"/>
                    <a:pt x="2067021" y="447190"/>
                    <a:pt x="2053908" y="447190"/>
                  </a:cubicBezTo>
                  <a:lnTo>
                    <a:pt x="49440" y="447190"/>
                  </a:lnTo>
                  <a:cubicBezTo>
                    <a:pt x="36328" y="447190"/>
                    <a:pt x="23753" y="441981"/>
                    <a:pt x="14481" y="432709"/>
                  </a:cubicBezTo>
                  <a:cubicBezTo>
                    <a:pt x="5209" y="423438"/>
                    <a:pt x="0" y="410862"/>
                    <a:pt x="0" y="397750"/>
                  </a:cubicBezTo>
                  <a:lnTo>
                    <a:pt x="0" y="49440"/>
                  </a:lnTo>
                  <a:cubicBezTo>
                    <a:pt x="0" y="36328"/>
                    <a:pt x="5209" y="23753"/>
                    <a:pt x="14481" y="14481"/>
                  </a:cubicBezTo>
                  <a:cubicBezTo>
                    <a:pt x="23753" y="5209"/>
                    <a:pt x="36328" y="0"/>
                    <a:pt x="49440" y="0"/>
                  </a:cubicBezTo>
                  <a:close/>
                </a:path>
              </a:pathLst>
            </a:custGeom>
            <a:solidFill>
              <a:srgbClr val="FFFFFF"/>
            </a:solidFill>
            <a:ln w="85725" cap="rnd">
              <a:solidFill>
                <a:srgbClr val="FF3131"/>
              </a:solidFill>
              <a:prstDash val="lgDash"/>
              <a:round/>
            </a:ln>
          </p:spPr>
          <p:txBody>
            <a:bodyPr/>
            <a:lstStyle/>
            <a:p>
              <a:endParaRPr lang="vi-VN"/>
            </a:p>
          </p:txBody>
        </p:sp>
        <p:sp>
          <p:nvSpPr>
            <p:cNvPr id="9" name="TextBox 9"/>
            <p:cNvSpPr txBox="1"/>
            <p:nvPr/>
          </p:nvSpPr>
          <p:spPr>
            <a:xfrm>
              <a:off x="0" y="-38100"/>
              <a:ext cx="2103348" cy="48529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307113" y="2502685"/>
            <a:ext cx="2751563" cy="3086354"/>
          </a:xfrm>
          <a:custGeom>
            <a:avLst/>
            <a:gdLst/>
            <a:ahLst/>
            <a:cxnLst/>
            <a:rect l="l" t="t" r="r" b="b"/>
            <a:pathLst>
              <a:path w="2751563" h="3086354">
                <a:moveTo>
                  <a:pt x="0" y="0"/>
                </a:moveTo>
                <a:lnTo>
                  <a:pt x="2751563" y="0"/>
                </a:lnTo>
                <a:lnTo>
                  <a:pt x="2751563" y="3086353"/>
                </a:lnTo>
                <a:lnTo>
                  <a:pt x="0" y="3086353"/>
                </a:lnTo>
                <a:lnTo>
                  <a:pt x="0" y="0"/>
                </a:lnTo>
                <a:close/>
              </a:path>
            </a:pathLst>
          </a:custGeom>
          <a:blipFill>
            <a:blip r:embed="rId3"/>
            <a:stretch>
              <a:fillRect/>
            </a:stretch>
          </a:blipFill>
        </p:spPr>
        <p:txBody>
          <a:bodyPr/>
          <a:lstStyle/>
          <a:p>
            <a:endParaRPr lang="vi-VN"/>
          </a:p>
        </p:txBody>
      </p:sp>
      <p:sp>
        <p:nvSpPr>
          <p:cNvPr id="11" name="Freeform 11"/>
          <p:cNvSpPr/>
          <p:nvPr/>
        </p:nvSpPr>
        <p:spPr>
          <a:xfrm>
            <a:off x="1307113" y="5589038"/>
            <a:ext cx="2751563" cy="2899724"/>
          </a:xfrm>
          <a:custGeom>
            <a:avLst/>
            <a:gdLst/>
            <a:ahLst/>
            <a:cxnLst/>
            <a:rect l="l" t="t" r="r" b="b"/>
            <a:pathLst>
              <a:path w="2751563" h="2899724">
                <a:moveTo>
                  <a:pt x="0" y="0"/>
                </a:moveTo>
                <a:lnTo>
                  <a:pt x="2751563" y="0"/>
                </a:lnTo>
                <a:lnTo>
                  <a:pt x="2751563" y="2899724"/>
                </a:lnTo>
                <a:lnTo>
                  <a:pt x="0" y="2899724"/>
                </a:lnTo>
                <a:lnTo>
                  <a:pt x="0" y="0"/>
                </a:lnTo>
                <a:close/>
              </a:path>
            </a:pathLst>
          </a:custGeom>
          <a:blipFill>
            <a:blip r:embed="rId4"/>
            <a:stretch>
              <a:fillRect/>
            </a:stretch>
          </a:blipFill>
        </p:spPr>
        <p:txBody>
          <a:bodyPr/>
          <a:lstStyle/>
          <a:p>
            <a:endParaRPr lang="vi-VN"/>
          </a:p>
        </p:txBody>
      </p:sp>
      <p:sp>
        <p:nvSpPr>
          <p:cNvPr id="12" name="Freeform 12"/>
          <p:cNvSpPr/>
          <p:nvPr/>
        </p:nvSpPr>
        <p:spPr>
          <a:xfrm>
            <a:off x="13448483" y="4196201"/>
            <a:ext cx="5002416" cy="6444336"/>
          </a:xfrm>
          <a:custGeom>
            <a:avLst/>
            <a:gdLst/>
            <a:ahLst/>
            <a:cxnLst/>
            <a:rect l="l" t="t" r="r" b="b"/>
            <a:pathLst>
              <a:path w="5002416" h="6444336">
                <a:moveTo>
                  <a:pt x="0" y="0"/>
                </a:moveTo>
                <a:lnTo>
                  <a:pt x="5002415" y="0"/>
                </a:lnTo>
                <a:lnTo>
                  <a:pt x="5002415" y="6444336"/>
                </a:lnTo>
                <a:lnTo>
                  <a:pt x="0" y="6444336"/>
                </a:lnTo>
                <a:lnTo>
                  <a:pt x="0" y="0"/>
                </a:lnTo>
                <a:close/>
              </a:path>
            </a:pathLst>
          </a:custGeom>
          <a:blipFill>
            <a:blip r:embed="rId5"/>
            <a:stretch>
              <a:fillRect/>
            </a:stretch>
          </a:blipFill>
        </p:spPr>
        <p:txBody>
          <a:bodyPr/>
          <a:lstStyle/>
          <a:p>
            <a:endParaRPr lang="vi-VN"/>
          </a:p>
        </p:txBody>
      </p:sp>
      <p:sp>
        <p:nvSpPr>
          <p:cNvPr id="13" name="Freeform 13"/>
          <p:cNvSpPr/>
          <p:nvPr/>
        </p:nvSpPr>
        <p:spPr>
          <a:xfrm>
            <a:off x="6287795" y="793619"/>
            <a:ext cx="5434139" cy="2287221"/>
          </a:xfrm>
          <a:custGeom>
            <a:avLst/>
            <a:gdLst/>
            <a:ahLst/>
            <a:cxnLst/>
            <a:rect l="l" t="t" r="r" b="b"/>
            <a:pathLst>
              <a:path w="5434139" h="2287221">
                <a:moveTo>
                  <a:pt x="0" y="0"/>
                </a:moveTo>
                <a:lnTo>
                  <a:pt x="5434139" y="0"/>
                </a:lnTo>
                <a:lnTo>
                  <a:pt x="5434139" y="2287221"/>
                </a:lnTo>
                <a:lnTo>
                  <a:pt x="0" y="2287221"/>
                </a:lnTo>
                <a:lnTo>
                  <a:pt x="0" y="0"/>
                </a:lnTo>
                <a:close/>
              </a:path>
            </a:pathLst>
          </a:custGeom>
          <a:blipFill>
            <a:blip r:embed="rId6"/>
            <a:stretch>
              <a:fillRect/>
            </a:stretch>
          </a:blipFill>
        </p:spPr>
        <p:txBody>
          <a:bodyPr/>
          <a:lstStyle/>
          <a:p>
            <a:endParaRPr lang="vi-VN"/>
          </a:p>
        </p:txBody>
      </p:sp>
      <p:sp>
        <p:nvSpPr>
          <p:cNvPr id="14" name="TextBox 14"/>
          <p:cNvSpPr txBox="1"/>
          <p:nvPr/>
        </p:nvSpPr>
        <p:spPr>
          <a:xfrm>
            <a:off x="4868973" y="4110476"/>
            <a:ext cx="9127943" cy="3023881"/>
          </a:xfrm>
          <a:prstGeom prst="rect">
            <a:avLst/>
          </a:prstGeom>
        </p:spPr>
        <p:txBody>
          <a:bodyPr lIns="0" tIns="0" rIns="0" bIns="0" rtlCol="0" anchor="t">
            <a:spAutoFit/>
          </a:bodyPr>
          <a:lstStyle/>
          <a:p>
            <a:pPr algn="ctr">
              <a:lnSpc>
                <a:spcPts val="6054"/>
              </a:lnSpc>
            </a:pPr>
            <a:r>
              <a:rPr lang="en-US" sz="4324" b="1" dirty="0" err="1">
                <a:solidFill>
                  <a:srgbClr val="000000"/>
                </a:solidFill>
                <a:latin typeface="SVN-Avo"/>
                <a:ea typeface="SVN-Avo"/>
                <a:cs typeface="SVN-Avo"/>
                <a:sym typeface="SVN-Avo"/>
              </a:rPr>
              <a:t>Điện</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thoại</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có</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các</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bộ</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phận</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cơ</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bản</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như</a:t>
            </a:r>
            <a:r>
              <a:rPr lang="en-US" sz="4324" b="1" dirty="0">
                <a:solidFill>
                  <a:srgbClr val="000000"/>
                </a:solidFill>
                <a:latin typeface="SVN-Avo"/>
                <a:ea typeface="SVN-Avo"/>
                <a:cs typeface="SVN-Avo"/>
                <a:sym typeface="SVN-Avo"/>
              </a:rPr>
              <a:t> micro, </a:t>
            </a:r>
            <a:r>
              <a:rPr lang="en-US" sz="4324" b="1" dirty="0" err="1">
                <a:solidFill>
                  <a:srgbClr val="000000"/>
                </a:solidFill>
                <a:latin typeface="SVN-Avo"/>
                <a:ea typeface="SVN-Avo"/>
                <a:cs typeface="SVN-Avo"/>
                <a:sym typeface="SVN-Avo"/>
              </a:rPr>
              <a:t>màn</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hình</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hiển</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thị</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bàn</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phím</a:t>
            </a:r>
            <a:r>
              <a:rPr lang="en-US" sz="4324" b="1" dirty="0">
                <a:solidFill>
                  <a:srgbClr val="000000"/>
                </a:solidFill>
                <a:latin typeface="SVN-Avo"/>
                <a:ea typeface="SVN-Avo"/>
                <a:cs typeface="SVN-Avo"/>
                <a:sym typeface="SVN-Avo"/>
              </a:rPr>
              <a:t>, </a:t>
            </a:r>
            <a:r>
              <a:rPr lang="en-US" sz="4324" b="1" dirty="0" err="1">
                <a:solidFill>
                  <a:srgbClr val="000000"/>
                </a:solidFill>
                <a:latin typeface="SVN-Avo"/>
                <a:ea typeface="SVN-Avo"/>
                <a:cs typeface="SVN-Avo"/>
                <a:sym typeface="SVN-Avo"/>
              </a:rPr>
              <a:t>loa</a:t>
            </a:r>
            <a:r>
              <a:rPr lang="en-US" sz="4324" b="1" dirty="0">
                <a:solidFill>
                  <a:srgbClr val="000000"/>
                </a:solidFill>
                <a:latin typeface="SVN-Avo"/>
                <a:ea typeface="SVN-Avo"/>
                <a:cs typeface="SVN-Avo"/>
                <a:sym typeface="SVN-Avo"/>
              </a:rPr>
              <a:t>. </a:t>
            </a:r>
          </a:p>
          <a:p>
            <a:pPr algn="ctr">
              <a:lnSpc>
                <a:spcPts val="6054"/>
              </a:lnSpc>
              <a:spcBef>
                <a:spcPct val="0"/>
              </a:spcBef>
            </a:pPr>
            <a:endParaRPr lang="en-US" sz="4324" dirty="0">
              <a:solidFill>
                <a:srgbClr val="000000"/>
              </a:solidFill>
              <a:latin typeface="SVN-Avo"/>
              <a:ea typeface="SVN-Avo"/>
              <a:cs typeface="SVN-Avo"/>
              <a:sym typeface="SVN-Avo"/>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467820" y="2144938"/>
            <a:ext cx="12005644" cy="5707058"/>
            <a:chOff x="0" y="0"/>
            <a:chExt cx="3161980" cy="1503093"/>
          </a:xfrm>
        </p:grpSpPr>
        <p:sp>
          <p:nvSpPr>
            <p:cNvPr id="4" name="Freeform 4"/>
            <p:cNvSpPr/>
            <p:nvPr/>
          </p:nvSpPr>
          <p:spPr>
            <a:xfrm>
              <a:off x="0" y="0"/>
              <a:ext cx="3161980" cy="1503093"/>
            </a:xfrm>
            <a:custGeom>
              <a:avLst/>
              <a:gdLst/>
              <a:ahLst/>
              <a:cxnLst/>
              <a:rect l="l" t="t" r="r" b="b"/>
              <a:pathLst>
                <a:path w="3161980" h="1503093">
                  <a:moveTo>
                    <a:pt x="0" y="0"/>
                  </a:moveTo>
                  <a:lnTo>
                    <a:pt x="3161980" y="0"/>
                  </a:lnTo>
                  <a:lnTo>
                    <a:pt x="3161980" y="1503093"/>
                  </a:lnTo>
                  <a:lnTo>
                    <a:pt x="0" y="1503093"/>
                  </a:lnTo>
                  <a:close/>
                </a:path>
              </a:pathLst>
            </a:custGeom>
            <a:solidFill>
              <a:srgbClr val="FFFFFF"/>
            </a:solidFill>
          </p:spPr>
          <p:txBody>
            <a:bodyPr/>
            <a:lstStyle/>
            <a:p>
              <a:endParaRPr lang="vi-VN"/>
            </a:p>
          </p:txBody>
        </p:sp>
        <p:sp>
          <p:nvSpPr>
            <p:cNvPr id="5" name="TextBox 5"/>
            <p:cNvSpPr txBox="1"/>
            <p:nvPr/>
          </p:nvSpPr>
          <p:spPr>
            <a:xfrm>
              <a:off x="0" y="-38100"/>
              <a:ext cx="3161980" cy="154119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3005996" y="1862692"/>
            <a:ext cx="13430213" cy="6815833"/>
          </a:xfrm>
          <a:custGeom>
            <a:avLst/>
            <a:gdLst/>
            <a:ahLst/>
            <a:cxnLst/>
            <a:rect l="l" t="t" r="r" b="b"/>
            <a:pathLst>
              <a:path w="13430213" h="6815833">
                <a:moveTo>
                  <a:pt x="0" y="0"/>
                </a:moveTo>
                <a:lnTo>
                  <a:pt x="13430212" y="0"/>
                </a:lnTo>
                <a:lnTo>
                  <a:pt x="13430212" y="6815833"/>
                </a:lnTo>
                <a:lnTo>
                  <a:pt x="0" y="68158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7" name="Freeform 7"/>
          <p:cNvSpPr/>
          <p:nvPr/>
        </p:nvSpPr>
        <p:spPr>
          <a:xfrm>
            <a:off x="241213" y="4998467"/>
            <a:ext cx="4157134" cy="5497037"/>
          </a:xfrm>
          <a:custGeom>
            <a:avLst/>
            <a:gdLst/>
            <a:ahLst/>
            <a:cxnLst/>
            <a:rect l="l" t="t" r="r" b="b"/>
            <a:pathLst>
              <a:path w="4157134" h="5497037">
                <a:moveTo>
                  <a:pt x="0" y="0"/>
                </a:moveTo>
                <a:lnTo>
                  <a:pt x="4157134" y="0"/>
                </a:lnTo>
                <a:lnTo>
                  <a:pt x="4157134" y="5497037"/>
                </a:lnTo>
                <a:lnTo>
                  <a:pt x="0" y="5497037"/>
                </a:lnTo>
                <a:lnTo>
                  <a:pt x="0" y="0"/>
                </a:lnTo>
                <a:close/>
              </a:path>
            </a:pathLst>
          </a:custGeom>
          <a:blipFill>
            <a:blip r:embed="rId4"/>
            <a:stretch>
              <a:fillRect/>
            </a:stretch>
          </a:blipFill>
        </p:spPr>
        <p:txBody>
          <a:bodyPr/>
          <a:lstStyle/>
          <a:p>
            <a:endParaRPr lang="vi-VN"/>
          </a:p>
        </p:txBody>
      </p:sp>
      <p:sp>
        <p:nvSpPr>
          <p:cNvPr id="8" name="Freeform 8"/>
          <p:cNvSpPr/>
          <p:nvPr/>
        </p:nvSpPr>
        <p:spPr>
          <a:xfrm>
            <a:off x="6131079" y="2960921"/>
            <a:ext cx="6679126" cy="2112273"/>
          </a:xfrm>
          <a:custGeom>
            <a:avLst/>
            <a:gdLst/>
            <a:ahLst/>
            <a:cxnLst/>
            <a:rect l="l" t="t" r="r" b="b"/>
            <a:pathLst>
              <a:path w="6679126" h="2112273">
                <a:moveTo>
                  <a:pt x="0" y="0"/>
                </a:moveTo>
                <a:lnTo>
                  <a:pt x="6679125" y="0"/>
                </a:lnTo>
                <a:lnTo>
                  <a:pt x="6679125" y="2112273"/>
                </a:lnTo>
                <a:lnTo>
                  <a:pt x="0" y="2112273"/>
                </a:lnTo>
                <a:lnTo>
                  <a:pt x="0" y="0"/>
                </a:lnTo>
                <a:close/>
              </a:path>
            </a:pathLst>
          </a:custGeom>
          <a:blipFill>
            <a:blip r:embed="rId5"/>
            <a:stretch>
              <a:fillRect/>
            </a:stretch>
          </a:blipFill>
        </p:spPr>
        <p:txBody>
          <a:bodyPr/>
          <a:lstStyle/>
          <a:p>
            <a:endParaRPr lang="vi-VN"/>
          </a:p>
        </p:txBody>
      </p:sp>
      <p:sp>
        <p:nvSpPr>
          <p:cNvPr id="9" name="TextBox 9"/>
          <p:cNvSpPr txBox="1"/>
          <p:nvPr/>
        </p:nvSpPr>
        <p:spPr>
          <a:xfrm>
            <a:off x="3897898" y="4514402"/>
            <a:ext cx="10876139" cy="2467565"/>
          </a:xfrm>
          <a:prstGeom prst="rect">
            <a:avLst/>
          </a:prstGeom>
        </p:spPr>
        <p:txBody>
          <a:bodyPr lIns="0" tIns="0" rIns="0" bIns="0" rtlCol="0" anchor="t">
            <a:spAutoFit/>
          </a:bodyPr>
          <a:lstStyle/>
          <a:p>
            <a:pPr algn="ctr">
              <a:lnSpc>
                <a:spcPts val="9942"/>
              </a:lnSpc>
              <a:spcBef>
                <a:spcPct val="0"/>
              </a:spcBef>
            </a:pPr>
            <a:r>
              <a:rPr lang="en-US" sz="7101" dirty="0" err="1">
                <a:solidFill>
                  <a:srgbClr val="FF0000"/>
                </a:solidFill>
                <a:latin typeface="iCiel Cadena"/>
                <a:ea typeface="iCiel Cadena"/>
                <a:cs typeface="iCiel Cadena"/>
                <a:sym typeface="iCiel Cadena"/>
              </a:rPr>
              <a:t>Tìm</a:t>
            </a:r>
            <a:r>
              <a:rPr lang="en-US" sz="7101" dirty="0">
                <a:solidFill>
                  <a:srgbClr val="FF0000"/>
                </a:solidFill>
                <a:latin typeface="iCiel Cadena"/>
                <a:ea typeface="iCiel Cadena"/>
                <a:cs typeface="iCiel Cadena"/>
                <a:sym typeface="iCiel Cadena"/>
              </a:rPr>
              <a:t> </a:t>
            </a:r>
            <a:r>
              <a:rPr lang="en-US" sz="7101" dirty="0" err="1">
                <a:solidFill>
                  <a:srgbClr val="FF0000"/>
                </a:solidFill>
                <a:latin typeface="iCiel Cadena"/>
                <a:ea typeface="iCiel Cadena"/>
                <a:cs typeface="iCiel Cadena"/>
                <a:sym typeface="iCiel Cadena"/>
              </a:rPr>
              <a:t>hiểu</a:t>
            </a:r>
            <a:r>
              <a:rPr lang="en-US" sz="7101" dirty="0">
                <a:solidFill>
                  <a:srgbClr val="FF0000"/>
                </a:solidFill>
                <a:latin typeface="iCiel Cadena"/>
                <a:ea typeface="iCiel Cadena"/>
                <a:cs typeface="iCiel Cadena"/>
                <a:sym typeface="iCiel Cadena"/>
              </a:rPr>
              <a:t> </a:t>
            </a:r>
            <a:r>
              <a:rPr lang="en-US" sz="7101" dirty="0" err="1">
                <a:solidFill>
                  <a:srgbClr val="FF0000"/>
                </a:solidFill>
                <a:latin typeface="iCiel Cadena"/>
                <a:ea typeface="iCiel Cadena"/>
                <a:cs typeface="iCiel Cadena"/>
                <a:sym typeface="iCiel Cadena"/>
              </a:rPr>
              <a:t>một</a:t>
            </a:r>
            <a:r>
              <a:rPr lang="en-US" sz="7101" dirty="0">
                <a:solidFill>
                  <a:srgbClr val="FF0000"/>
                </a:solidFill>
                <a:latin typeface="iCiel Cadena"/>
                <a:ea typeface="iCiel Cadena"/>
                <a:cs typeface="iCiel Cadena"/>
                <a:sym typeface="iCiel Cadena"/>
              </a:rPr>
              <a:t> </a:t>
            </a:r>
            <a:r>
              <a:rPr lang="en-US" sz="7101" dirty="0" err="1">
                <a:solidFill>
                  <a:srgbClr val="FF0000"/>
                </a:solidFill>
                <a:latin typeface="iCiel Cadena"/>
                <a:ea typeface="iCiel Cadena"/>
                <a:cs typeface="iCiel Cadena"/>
                <a:sym typeface="iCiel Cadena"/>
              </a:rPr>
              <a:t>số</a:t>
            </a:r>
            <a:r>
              <a:rPr lang="en-US" sz="7101" dirty="0">
                <a:solidFill>
                  <a:srgbClr val="FF0000"/>
                </a:solidFill>
                <a:latin typeface="iCiel Cadena"/>
                <a:ea typeface="iCiel Cadena"/>
                <a:cs typeface="iCiel Cadena"/>
                <a:sym typeface="iCiel Cadena"/>
              </a:rPr>
              <a:t> </a:t>
            </a:r>
            <a:r>
              <a:rPr lang="en-US" sz="7101" dirty="0" err="1">
                <a:solidFill>
                  <a:srgbClr val="FF0000"/>
                </a:solidFill>
                <a:latin typeface="iCiel Cadena"/>
                <a:ea typeface="iCiel Cadena"/>
                <a:cs typeface="iCiel Cadena"/>
                <a:sym typeface="iCiel Cadena"/>
              </a:rPr>
              <a:t>biểu</a:t>
            </a:r>
            <a:r>
              <a:rPr lang="en-US" sz="7101" dirty="0">
                <a:solidFill>
                  <a:srgbClr val="FF0000"/>
                </a:solidFill>
                <a:latin typeface="iCiel Cadena"/>
                <a:ea typeface="iCiel Cadena"/>
                <a:cs typeface="iCiel Cadena"/>
                <a:sym typeface="iCiel Cadena"/>
              </a:rPr>
              <a:t> </a:t>
            </a:r>
            <a:r>
              <a:rPr lang="en-US" sz="7101" dirty="0" err="1">
                <a:solidFill>
                  <a:srgbClr val="FF0000"/>
                </a:solidFill>
                <a:latin typeface="iCiel Cadena"/>
                <a:ea typeface="iCiel Cadena"/>
                <a:cs typeface="iCiel Cadena"/>
                <a:sym typeface="iCiel Cadena"/>
              </a:rPr>
              <a:t>tượng</a:t>
            </a:r>
            <a:r>
              <a:rPr lang="en-US" sz="7101" dirty="0">
                <a:solidFill>
                  <a:srgbClr val="FF0000"/>
                </a:solidFill>
                <a:latin typeface="iCiel Cadena"/>
                <a:ea typeface="iCiel Cadena"/>
                <a:cs typeface="iCiel Cadena"/>
                <a:sym typeface="iCiel Cadena"/>
              </a:rPr>
              <a:t> </a:t>
            </a:r>
            <a:r>
              <a:rPr lang="en-US" sz="7101" dirty="0" err="1">
                <a:solidFill>
                  <a:srgbClr val="FF0000"/>
                </a:solidFill>
                <a:latin typeface="iCiel Cadena"/>
                <a:ea typeface="iCiel Cadena"/>
                <a:cs typeface="iCiel Cadena"/>
                <a:sym typeface="iCiel Cadena"/>
              </a:rPr>
              <a:t>cơ</a:t>
            </a:r>
            <a:r>
              <a:rPr lang="en-US" sz="7101" dirty="0">
                <a:solidFill>
                  <a:srgbClr val="FF0000"/>
                </a:solidFill>
                <a:latin typeface="iCiel Cadena"/>
                <a:ea typeface="iCiel Cadena"/>
                <a:cs typeface="iCiel Cadena"/>
                <a:sym typeface="iCiel Cadena"/>
              </a:rPr>
              <a:t> </a:t>
            </a:r>
            <a:r>
              <a:rPr lang="en-US" sz="7101" dirty="0" err="1">
                <a:solidFill>
                  <a:srgbClr val="FF0000"/>
                </a:solidFill>
                <a:latin typeface="iCiel Cadena"/>
                <a:ea typeface="iCiel Cadena"/>
                <a:cs typeface="iCiel Cadena"/>
                <a:sym typeface="iCiel Cadena"/>
              </a:rPr>
              <a:t>bản</a:t>
            </a:r>
            <a:r>
              <a:rPr lang="en-US" sz="7101" dirty="0">
                <a:solidFill>
                  <a:srgbClr val="FF0000"/>
                </a:solidFill>
                <a:latin typeface="iCiel Cadena"/>
                <a:ea typeface="iCiel Cadena"/>
                <a:cs typeface="iCiel Cadena"/>
                <a:sym typeface="iCiel Cadena"/>
              </a:rPr>
              <a:t> </a:t>
            </a:r>
            <a:r>
              <a:rPr lang="en-US" sz="7101" dirty="0" err="1">
                <a:solidFill>
                  <a:srgbClr val="FF0000"/>
                </a:solidFill>
                <a:latin typeface="iCiel Cadena"/>
                <a:ea typeface="iCiel Cadena"/>
                <a:cs typeface="iCiel Cadena"/>
                <a:sym typeface="iCiel Cadena"/>
              </a:rPr>
              <a:t>trên</a:t>
            </a:r>
            <a:r>
              <a:rPr lang="en-US" sz="7101" dirty="0">
                <a:solidFill>
                  <a:srgbClr val="FF0000"/>
                </a:solidFill>
                <a:latin typeface="iCiel Cadena"/>
                <a:ea typeface="iCiel Cadena"/>
                <a:cs typeface="iCiel Cadena"/>
                <a:sym typeface="iCiel Cadena"/>
              </a:rPr>
              <a:t> </a:t>
            </a:r>
            <a:r>
              <a:rPr lang="en-US" sz="7101" dirty="0" err="1">
                <a:solidFill>
                  <a:srgbClr val="FF0000"/>
                </a:solidFill>
                <a:latin typeface="iCiel Cadena"/>
                <a:ea typeface="iCiel Cadena"/>
                <a:cs typeface="iCiel Cadena"/>
                <a:sym typeface="iCiel Cadena"/>
              </a:rPr>
              <a:t>điện</a:t>
            </a:r>
            <a:r>
              <a:rPr lang="en-US" sz="7101" dirty="0">
                <a:solidFill>
                  <a:srgbClr val="FF0000"/>
                </a:solidFill>
                <a:latin typeface="iCiel Cadena"/>
                <a:ea typeface="iCiel Cadena"/>
                <a:cs typeface="iCiel Cadena"/>
                <a:sym typeface="iCiel Cadena"/>
              </a:rPr>
              <a:t> </a:t>
            </a:r>
            <a:r>
              <a:rPr lang="en-US" sz="7101" dirty="0" err="1">
                <a:solidFill>
                  <a:srgbClr val="FF0000"/>
                </a:solidFill>
                <a:latin typeface="iCiel Cadena"/>
                <a:ea typeface="iCiel Cadena"/>
                <a:cs typeface="iCiel Cadena"/>
                <a:sym typeface="iCiel Cadena"/>
              </a:rPr>
              <a:t>thoại</a:t>
            </a:r>
            <a:endParaRPr lang="en-US" sz="7101" dirty="0">
              <a:solidFill>
                <a:srgbClr val="FF0000"/>
              </a:solidFill>
              <a:latin typeface="iCiel Cadena"/>
              <a:ea typeface="iCiel Cadena"/>
              <a:cs typeface="iCiel Cadena"/>
              <a:sym typeface="iCiel Caden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802317" y="858434"/>
            <a:ext cx="10683367" cy="3605636"/>
          </a:xfrm>
          <a:custGeom>
            <a:avLst/>
            <a:gdLst/>
            <a:ahLst/>
            <a:cxnLst/>
            <a:rect l="l" t="t" r="r" b="b"/>
            <a:pathLst>
              <a:path w="10683367" h="3605636">
                <a:moveTo>
                  <a:pt x="0" y="0"/>
                </a:moveTo>
                <a:lnTo>
                  <a:pt x="10683366" y="0"/>
                </a:lnTo>
                <a:lnTo>
                  <a:pt x="10683366" y="3605636"/>
                </a:lnTo>
                <a:lnTo>
                  <a:pt x="0" y="36056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 name="Freeform 4"/>
          <p:cNvSpPr/>
          <p:nvPr/>
        </p:nvSpPr>
        <p:spPr>
          <a:xfrm>
            <a:off x="13438957" y="6788377"/>
            <a:ext cx="4503614" cy="3574743"/>
          </a:xfrm>
          <a:custGeom>
            <a:avLst/>
            <a:gdLst/>
            <a:ahLst/>
            <a:cxnLst/>
            <a:rect l="l" t="t" r="r" b="b"/>
            <a:pathLst>
              <a:path w="4503614" h="3574743">
                <a:moveTo>
                  <a:pt x="0" y="0"/>
                </a:moveTo>
                <a:lnTo>
                  <a:pt x="4503614" y="0"/>
                </a:lnTo>
                <a:lnTo>
                  <a:pt x="4503614" y="3574743"/>
                </a:lnTo>
                <a:lnTo>
                  <a:pt x="0" y="3574743"/>
                </a:lnTo>
                <a:lnTo>
                  <a:pt x="0" y="0"/>
                </a:lnTo>
                <a:close/>
              </a:path>
            </a:pathLst>
          </a:custGeom>
          <a:blipFill>
            <a:blip r:embed="rId4"/>
            <a:stretch>
              <a:fillRect/>
            </a:stretch>
          </a:blipFill>
        </p:spPr>
        <p:txBody>
          <a:bodyPr/>
          <a:lstStyle/>
          <a:p>
            <a:endParaRPr lang="vi-VN"/>
          </a:p>
        </p:txBody>
      </p:sp>
      <p:sp>
        <p:nvSpPr>
          <p:cNvPr id="5" name="Freeform 5"/>
          <p:cNvSpPr/>
          <p:nvPr/>
        </p:nvSpPr>
        <p:spPr>
          <a:xfrm>
            <a:off x="12858825" y="521084"/>
            <a:ext cx="2450551" cy="2279583"/>
          </a:xfrm>
          <a:custGeom>
            <a:avLst/>
            <a:gdLst/>
            <a:ahLst/>
            <a:cxnLst/>
            <a:rect l="l" t="t" r="r" b="b"/>
            <a:pathLst>
              <a:path w="2450551" h="2279583">
                <a:moveTo>
                  <a:pt x="0" y="0"/>
                </a:moveTo>
                <a:lnTo>
                  <a:pt x="2450551" y="0"/>
                </a:lnTo>
                <a:lnTo>
                  <a:pt x="2450551" y="2279582"/>
                </a:lnTo>
                <a:lnTo>
                  <a:pt x="0" y="22795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6" name="Freeform 6"/>
          <p:cNvSpPr/>
          <p:nvPr/>
        </p:nvSpPr>
        <p:spPr>
          <a:xfrm>
            <a:off x="3493371" y="1990571"/>
            <a:ext cx="11301259" cy="2260252"/>
          </a:xfrm>
          <a:custGeom>
            <a:avLst/>
            <a:gdLst/>
            <a:ahLst/>
            <a:cxnLst/>
            <a:rect l="l" t="t" r="r" b="b"/>
            <a:pathLst>
              <a:path w="11301259" h="2260252">
                <a:moveTo>
                  <a:pt x="0" y="0"/>
                </a:moveTo>
                <a:lnTo>
                  <a:pt x="11301258" y="0"/>
                </a:lnTo>
                <a:lnTo>
                  <a:pt x="11301258" y="2260251"/>
                </a:lnTo>
                <a:lnTo>
                  <a:pt x="0" y="2260251"/>
                </a:lnTo>
                <a:lnTo>
                  <a:pt x="0" y="0"/>
                </a:lnTo>
                <a:close/>
              </a:path>
            </a:pathLst>
          </a:custGeom>
          <a:blipFill>
            <a:blip r:embed="rId7"/>
            <a:stretch>
              <a:fillRect/>
            </a:stretch>
          </a:blipFill>
        </p:spPr>
        <p:txBody>
          <a:bodyPr/>
          <a:lstStyle/>
          <a:p>
            <a:endParaRPr lang="vi-VN"/>
          </a:p>
        </p:txBody>
      </p:sp>
      <p:sp>
        <p:nvSpPr>
          <p:cNvPr id="7" name="Freeform 7"/>
          <p:cNvSpPr/>
          <p:nvPr/>
        </p:nvSpPr>
        <p:spPr>
          <a:xfrm>
            <a:off x="755268" y="4250822"/>
            <a:ext cx="6269750" cy="7084463"/>
          </a:xfrm>
          <a:custGeom>
            <a:avLst/>
            <a:gdLst/>
            <a:ahLst/>
            <a:cxnLst/>
            <a:rect l="l" t="t" r="r" b="b"/>
            <a:pathLst>
              <a:path w="6269750" h="7084463">
                <a:moveTo>
                  <a:pt x="0" y="0"/>
                </a:moveTo>
                <a:lnTo>
                  <a:pt x="6269750" y="0"/>
                </a:lnTo>
                <a:lnTo>
                  <a:pt x="6269750" y="7084464"/>
                </a:lnTo>
                <a:lnTo>
                  <a:pt x="0" y="70844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8" name="Freeform 8"/>
          <p:cNvSpPr/>
          <p:nvPr/>
        </p:nvSpPr>
        <p:spPr>
          <a:xfrm>
            <a:off x="-933464" y="5220865"/>
            <a:ext cx="10707049" cy="3135024"/>
          </a:xfrm>
          <a:custGeom>
            <a:avLst/>
            <a:gdLst/>
            <a:ahLst/>
            <a:cxnLst/>
            <a:rect l="l" t="t" r="r" b="b"/>
            <a:pathLst>
              <a:path w="10707049" h="3135024">
                <a:moveTo>
                  <a:pt x="0" y="0"/>
                </a:moveTo>
                <a:lnTo>
                  <a:pt x="10707049" y="0"/>
                </a:lnTo>
                <a:lnTo>
                  <a:pt x="10707049" y="3135024"/>
                </a:lnTo>
                <a:lnTo>
                  <a:pt x="0" y="3135024"/>
                </a:lnTo>
                <a:lnTo>
                  <a:pt x="0" y="0"/>
                </a:lnTo>
                <a:close/>
              </a:path>
            </a:pathLst>
          </a:custGeom>
          <a:blipFill>
            <a:blip r:embed="rId10"/>
            <a:stretch>
              <a:fillRect/>
            </a:stretch>
          </a:blipFill>
        </p:spPr>
        <p:txBody>
          <a:bodyPr/>
          <a:lstStyle/>
          <a:p>
            <a:endParaRPr lang="vi-VN"/>
          </a:p>
        </p:txBody>
      </p:sp>
      <p:sp>
        <p:nvSpPr>
          <p:cNvPr id="9" name="Freeform 9"/>
          <p:cNvSpPr/>
          <p:nvPr/>
        </p:nvSpPr>
        <p:spPr>
          <a:xfrm>
            <a:off x="7025018" y="3105686"/>
            <a:ext cx="7982712" cy="8229600"/>
          </a:xfrm>
          <a:custGeom>
            <a:avLst/>
            <a:gdLst/>
            <a:ahLst/>
            <a:cxnLst/>
            <a:rect l="l" t="t" r="r" b="b"/>
            <a:pathLst>
              <a:path w="7982712" h="8229600">
                <a:moveTo>
                  <a:pt x="0" y="0"/>
                </a:moveTo>
                <a:lnTo>
                  <a:pt x="7982712" y="0"/>
                </a:lnTo>
                <a:lnTo>
                  <a:pt x="7982712" y="8229600"/>
                </a:lnTo>
                <a:lnTo>
                  <a:pt x="0" y="8229600"/>
                </a:lnTo>
                <a:lnTo>
                  <a:pt x="0" y="0"/>
                </a:lnTo>
                <a:close/>
              </a:path>
            </a:pathLst>
          </a:custGeom>
          <a:blipFill>
            <a:blip r:embed="rId11"/>
            <a:stretch>
              <a:fillRect/>
            </a:stretch>
          </a:blipFill>
        </p:spPr>
        <p:txBody>
          <a:bodyPr/>
          <a:lstStyle/>
          <a:p>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389035" y="1028700"/>
            <a:ext cx="11509930" cy="8229600"/>
          </a:xfrm>
          <a:custGeom>
            <a:avLst/>
            <a:gdLst/>
            <a:ahLst/>
            <a:cxnLst/>
            <a:rect l="l" t="t" r="r" b="b"/>
            <a:pathLst>
              <a:path w="11509930" h="8229600">
                <a:moveTo>
                  <a:pt x="0" y="0"/>
                </a:moveTo>
                <a:lnTo>
                  <a:pt x="11509930" y="0"/>
                </a:lnTo>
                <a:lnTo>
                  <a:pt x="11509930" y="8229600"/>
                </a:lnTo>
                <a:lnTo>
                  <a:pt x="0" y="8229600"/>
                </a:lnTo>
                <a:lnTo>
                  <a:pt x="0" y="0"/>
                </a:lnTo>
                <a:close/>
              </a:path>
            </a:pathLst>
          </a:custGeom>
          <a:blipFill>
            <a:blip r:embed="rId2"/>
            <a:stretch>
              <a:fillRect/>
            </a:stretch>
          </a:blipFill>
        </p:spPr>
        <p:txBody>
          <a:bodyPr/>
          <a:lstStyle/>
          <a:p>
            <a:endParaRPr lang="vi-VN"/>
          </a:p>
        </p:txBody>
      </p:sp>
      <p:sp>
        <p:nvSpPr>
          <p:cNvPr id="4" name="Freeform 4"/>
          <p:cNvSpPr/>
          <p:nvPr/>
        </p:nvSpPr>
        <p:spPr>
          <a:xfrm>
            <a:off x="13603643" y="6534150"/>
            <a:ext cx="4867650" cy="3863697"/>
          </a:xfrm>
          <a:custGeom>
            <a:avLst/>
            <a:gdLst/>
            <a:ahLst/>
            <a:cxnLst/>
            <a:rect l="l" t="t" r="r" b="b"/>
            <a:pathLst>
              <a:path w="4867650" h="3863697">
                <a:moveTo>
                  <a:pt x="0" y="0"/>
                </a:moveTo>
                <a:lnTo>
                  <a:pt x="4867650" y="0"/>
                </a:lnTo>
                <a:lnTo>
                  <a:pt x="4867650" y="3863697"/>
                </a:lnTo>
                <a:lnTo>
                  <a:pt x="0" y="3863697"/>
                </a:lnTo>
                <a:lnTo>
                  <a:pt x="0" y="0"/>
                </a:lnTo>
                <a:close/>
              </a:path>
            </a:pathLst>
          </a:custGeom>
          <a:blipFill>
            <a:blip r:embed="rId3"/>
            <a:stretch>
              <a:fillRect/>
            </a:stretch>
          </a:blipFill>
        </p:spPr>
        <p:txBody>
          <a:bodyPr/>
          <a:lstStyle/>
          <a:p>
            <a:endParaRPr lang="vi-VN"/>
          </a:p>
        </p:txBody>
      </p:sp>
      <p:sp>
        <p:nvSpPr>
          <p:cNvPr id="5" name="Freeform 5"/>
          <p:cNvSpPr/>
          <p:nvPr/>
        </p:nvSpPr>
        <p:spPr>
          <a:xfrm>
            <a:off x="5352432" y="2281280"/>
            <a:ext cx="7583136" cy="1969102"/>
          </a:xfrm>
          <a:custGeom>
            <a:avLst/>
            <a:gdLst/>
            <a:ahLst/>
            <a:cxnLst/>
            <a:rect l="l" t="t" r="r" b="b"/>
            <a:pathLst>
              <a:path w="7583136" h="1969102">
                <a:moveTo>
                  <a:pt x="0" y="0"/>
                </a:moveTo>
                <a:lnTo>
                  <a:pt x="7583136" y="0"/>
                </a:lnTo>
                <a:lnTo>
                  <a:pt x="7583136" y="1969101"/>
                </a:lnTo>
                <a:lnTo>
                  <a:pt x="0" y="1969101"/>
                </a:lnTo>
                <a:lnTo>
                  <a:pt x="0" y="0"/>
                </a:lnTo>
                <a:close/>
              </a:path>
            </a:pathLst>
          </a:custGeom>
          <a:blipFill>
            <a:blip r:embed="rId4"/>
            <a:stretch>
              <a:fillRect/>
            </a:stretch>
          </a:blipFill>
        </p:spPr>
        <p:txBody>
          <a:bodyPr/>
          <a:lstStyle/>
          <a:p>
            <a:endParaRPr lang="vi-VN"/>
          </a:p>
        </p:txBody>
      </p:sp>
      <p:sp>
        <p:nvSpPr>
          <p:cNvPr id="6" name="TextBox 6"/>
          <p:cNvSpPr txBox="1"/>
          <p:nvPr/>
        </p:nvSpPr>
        <p:spPr>
          <a:xfrm>
            <a:off x="4676823" y="4174181"/>
            <a:ext cx="9719333" cy="5053518"/>
          </a:xfrm>
          <a:prstGeom prst="rect">
            <a:avLst/>
          </a:prstGeom>
        </p:spPr>
        <p:txBody>
          <a:bodyPr lIns="0" tIns="0" rIns="0" bIns="0" rtlCol="0" anchor="t">
            <a:spAutoFit/>
          </a:bodyPr>
          <a:lstStyle/>
          <a:p>
            <a:pPr marL="872802" lvl="1" indent="-436401" algn="l">
              <a:lnSpc>
                <a:spcPts val="5659"/>
              </a:lnSpc>
              <a:buFont typeface="Arial"/>
              <a:buChar char="•"/>
            </a:pPr>
            <a:r>
              <a:rPr lang="en-US" sz="4042">
                <a:solidFill>
                  <a:srgbClr val="FFFFFF"/>
                </a:solidFill>
                <a:latin typeface="SVN-Avo"/>
                <a:ea typeface="SVN-Avo"/>
                <a:cs typeface="SVN-Avo"/>
                <a:sym typeface="SVN-Avo"/>
              </a:rPr>
              <a:t>Ghép các thẻ mô tả trạng thái và chức năng hoạt động của điện thoại phù hợp với các biểu tượng như hình minh họa bên dưới. </a:t>
            </a:r>
          </a:p>
          <a:p>
            <a:pPr marL="872802" lvl="1" indent="-436401" algn="l">
              <a:lnSpc>
                <a:spcPts val="5659"/>
              </a:lnSpc>
              <a:buFont typeface="Arial"/>
              <a:buChar char="•"/>
            </a:pPr>
            <a:r>
              <a:rPr lang="en-US" sz="4042">
                <a:solidFill>
                  <a:srgbClr val="FFFFFF"/>
                </a:solidFill>
                <a:latin typeface="SVN-Avo"/>
                <a:ea typeface="SVN-Avo"/>
                <a:cs typeface="SVN-Avo"/>
                <a:sym typeface="SVN-Avo"/>
              </a:rPr>
              <a:t>Mỗi cặp ghép đúng được nhận 1 phần thưởng.</a:t>
            </a:r>
          </a:p>
          <a:p>
            <a:pPr algn="ctr">
              <a:lnSpc>
                <a:spcPts val="6359"/>
              </a:lnSpc>
              <a:spcBef>
                <a:spcPct val="0"/>
              </a:spcBef>
            </a:pPr>
            <a:endParaRPr lang="en-US" sz="4042">
              <a:solidFill>
                <a:srgbClr val="FFFFFF"/>
              </a:solidFill>
              <a:latin typeface="SVN-Avo"/>
              <a:ea typeface="SVN-Avo"/>
              <a:cs typeface="SVN-Avo"/>
              <a:sym typeface="SVN-Avo"/>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175507" y="812980"/>
            <a:ext cx="3534329" cy="1350148"/>
            <a:chOff x="0" y="0"/>
            <a:chExt cx="4712439" cy="1800197"/>
          </a:xfrm>
        </p:grpSpPr>
        <p:grpSp>
          <p:nvGrpSpPr>
            <p:cNvPr id="4" name="Group 4"/>
            <p:cNvGrpSpPr/>
            <p:nvPr/>
          </p:nvGrpSpPr>
          <p:grpSpPr>
            <a:xfrm>
              <a:off x="0" y="0"/>
              <a:ext cx="4712439" cy="1800197"/>
              <a:chOff x="0" y="0"/>
              <a:chExt cx="1192052" cy="455375"/>
            </a:xfrm>
          </p:grpSpPr>
          <p:sp>
            <p:nvSpPr>
              <p:cNvPr id="5" name="Freeform 5"/>
              <p:cNvSpPr/>
              <p:nvPr/>
            </p:nvSpPr>
            <p:spPr>
              <a:xfrm>
                <a:off x="0" y="0"/>
                <a:ext cx="1192052" cy="455375"/>
              </a:xfrm>
              <a:custGeom>
                <a:avLst/>
                <a:gdLst/>
                <a:ahLst/>
                <a:cxnLst/>
                <a:rect l="l" t="t" r="r" b="b"/>
                <a:pathLst>
                  <a:path w="1192052" h="455375">
                    <a:moveTo>
                      <a:pt x="87236" y="0"/>
                    </a:moveTo>
                    <a:lnTo>
                      <a:pt x="1104816" y="0"/>
                    </a:lnTo>
                    <a:cubicBezTo>
                      <a:pt x="1152995" y="0"/>
                      <a:pt x="1192052" y="39057"/>
                      <a:pt x="1192052" y="87236"/>
                    </a:cubicBezTo>
                    <a:lnTo>
                      <a:pt x="1192052" y="368139"/>
                    </a:lnTo>
                    <a:cubicBezTo>
                      <a:pt x="1192052" y="416318"/>
                      <a:pt x="1152995" y="455375"/>
                      <a:pt x="1104816" y="455375"/>
                    </a:cubicBezTo>
                    <a:lnTo>
                      <a:pt x="87236" y="455375"/>
                    </a:lnTo>
                    <a:cubicBezTo>
                      <a:pt x="39057" y="455375"/>
                      <a:pt x="0" y="416318"/>
                      <a:pt x="0" y="368139"/>
                    </a:cubicBezTo>
                    <a:lnTo>
                      <a:pt x="0" y="87236"/>
                    </a:lnTo>
                    <a:cubicBezTo>
                      <a:pt x="0" y="39057"/>
                      <a:pt x="39057" y="0"/>
                      <a:pt x="87236" y="0"/>
                    </a:cubicBezTo>
                    <a:close/>
                  </a:path>
                </a:pathLst>
              </a:custGeom>
              <a:solidFill>
                <a:srgbClr val="FFDE59"/>
              </a:solidFill>
              <a:ln w="47625" cap="rnd">
                <a:solidFill>
                  <a:srgbClr val="000000"/>
                </a:solidFill>
                <a:prstDash val="solid"/>
                <a:round/>
              </a:ln>
            </p:spPr>
            <p:txBody>
              <a:bodyPr/>
              <a:lstStyle/>
              <a:p>
                <a:endParaRPr lang="vi-VN"/>
              </a:p>
            </p:txBody>
          </p:sp>
          <p:sp>
            <p:nvSpPr>
              <p:cNvPr id="6" name="TextBox 6"/>
              <p:cNvSpPr txBox="1"/>
              <p:nvPr/>
            </p:nvSpPr>
            <p:spPr>
              <a:xfrm>
                <a:off x="0" y="-38100"/>
                <a:ext cx="1192052" cy="493475"/>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0" y="161362"/>
              <a:ext cx="4609030" cy="1410798"/>
            </a:xfrm>
            <a:prstGeom prst="rect">
              <a:avLst/>
            </a:prstGeom>
          </p:spPr>
          <p:txBody>
            <a:bodyPr lIns="0" tIns="0" rIns="0" bIns="0" rtlCol="0" anchor="t">
              <a:spAutoFit/>
            </a:bodyPr>
            <a:lstStyle/>
            <a:p>
              <a:pPr algn="ctr">
                <a:lnSpc>
                  <a:spcPts val="4290"/>
                </a:lnSpc>
                <a:spcBef>
                  <a:spcPct val="0"/>
                </a:spcBef>
              </a:pPr>
              <a:r>
                <a:rPr lang="en-US" sz="3064">
                  <a:solidFill>
                    <a:srgbClr val="000000"/>
                  </a:solidFill>
                  <a:latin typeface="SVN-Avo"/>
                  <a:ea typeface="SVN-Avo"/>
                  <a:cs typeface="SVN-Avo"/>
                  <a:sym typeface="SVN-Avo"/>
                </a:rPr>
                <a:t>Bật, tắt chuông điện thoại</a:t>
              </a:r>
            </a:p>
          </p:txBody>
        </p:sp>
      </p:grpSp>
      <p:grpSp>
        <p:nvGrpSpPr>
          <p:cNvPr id="8" name="Group 8"/>
          <p:cNvGrpSpPr/>
          <p:nvPr/>
        </p:nvGrpSpPr>
        <p:grpSpPr>
          <a:xfrm>
            <a:off x="6588455" y="812980"/>
            <a:ext cx="3534329" cy="1350148"/>
            <a:chOff x="0" y="0"/>
            <a:chExt cx="4712439" cy="1800197"/>
          </a:xfrm>
        </p:grpSpPr>
        <p:grpSp>
          <p:nvGrpSpPr>
            <p:cNvPr id="9" name="Group 9"/>
            <p:cNvGrpSpPr/>
            <p:nvPr/>
          </p:nvGrpSpPr>
          <p:grpSpPr>
            <a:xfrm>
              <a:off x="0" y="0"/>
              <a:ext cx="4712439" cy="1800197"/>
              <a:chOff x="0" y="0"/>
              <a:chExt cx="1192052" cy="455375"/>
            </a:xfrm>
          </p:grpSpPr>
          <p:sp>
            <p:nvSpPr>
              <p:cNvPr id="10" name="Freeform 10"/>
              <p:cNvSpPr/>
              <p:nvPr/>
            </p:nvSpPr>
            <p:spPr>
              <a:xfrm>
                <a:off x="0" y="0"/>
                <a:ext cx="1192052" cy="455375"/>
              </a:xfrm>
              <a:custGeom>
                <a:avLst/>
                <a:gdLst/>
                <a:ahLst/>
                <a:cxnLst/>
                <a:rect l="l" t="t" r="r" b="b"/>
                <a:pathLst>
                  <a:path w="1192052" h="455375">
                    <a:moveTo>
                      <a:pt x="87236" y="0"/>
                    </a:moveTo>
                    <a:lnTo>
                      <a:pt x="1104816" y="0"/>
                    </a:lnTo>
                    <a:cubicBezTo>
                      <a:pt x="1152995" y="0"/>
                      <a:pt x="1192052" y="39057"/>
                      <a:pt x="1192052" y="87236"/>
                    </a:cubicBezTo>
                    <a:lnTo>
                      <a:pt x="1192052" y="368139"/>
                    </a:lnTo>
                    <a:cubicBezTo>
                      <a:pt x="1192052" y="416318"/>
                      <a:pt x="1152995" y="455375"/>
                      <a:pt x="1104816" y="455375"/>
                    </a:cubicBezTo>
                    <a:lnTo>
                      <a:pt x="87236" y="455375"/>
                    </a:lnTo>
                    <a:cubicBezTo>
                      <a:pt x="39057" y="455375"/>
                      <a:pt x="0" y="416318"/>
                      <a:pt x="0" y="368139"/>
                    </a:cubicBezTo>
                    <a:lnTo>
                      <a:pt x="0" y="87236"/>
                    </a:lnTo>
                    <a:cubicBezTo>
                      <a:pt x="0" y="39057"/>
                      <a:pt x="39057" y="0"/>
                      <a:pt x="87236" y="0"/>
                    </a:cubicBezTo>
                    <a:close/>
                  </a:path>
                </a:pathLst>
              </a:custGeom>
              <a:solidFill>
                <a:srgbClr val="F6D7FF"/>
              </a:solidFill>
              <a:ln w="47625" cap="rnd">
                <a:solidFill>
                  <a:srgbClr val="000000"/>
                </a:solidFill>
                <a:prstDash val="solid"/>
                <a:round/>
              </a:ln>
            </p:spPr>
            <p:txBody>
              <a:bodyPr/>
              <a:lstStyle/>
              <a:p>
                <a:endParaRPr lang="vi-VN"/>
              </a:p>
            </p:txBody>
          </p:sp>
          <p:sp>
            <p:nvSpPr>
              <p:cNvPr id="11" name="TextBox 11"/>
              <p:cNvSpPr txBox="1"/>
              <p:nvPr/>
            </p:nvSpPr>
            <p:spPr>
              <a:xfrm>
                <a:off x="0" y="-38100"/>
                <a:ext cx="1192052" cy="493475"/>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0" y="161362"/>
              <a:ext cx="4609030" cy="1410798"/>
            </a:xfrm>
            <a:prstGeom prst="rect">
              <a:avLst/>
            </a:prstGeom>
          </p:spPr>
          <p:txBody>
            <a:bodyPr lIns="0" tIns="0" rIns="0" bIns="0" rtlCol="0" anchor="t">
              <a:spAutoFit/>
            </a:bodyPr>
            <a:lstStyle/>
            <a:p>
              <a:pPr algn="ctr">
                <a:lnSpc>
                  <a:spcPts val="4290"/>
                </a:lnSpc>
                <a:spcBef>
                  <a:spcPct val="0"/>
                </a:spcBef>
              </a:pPr>
              <a:r>
                <a:rPr lang="en-US" sz="3064">
                  <a:solidFill>
                    <a:srgbClr val="000000"/>
                  </a:solidFill>
                  <a:latin typeface="SVN-Avo"/>
                  <a:ea typeface="SVN-Avo"/>
                  <a:cs typeface="SVN-Avo"/>
                  <a:sym typeface="SVN-Avo"/>
                </a:rPr>
                <a:t>Thực hiện cuộc gọi</a:t>
              </a:r>
            </a:p>
          </p:txBody>
        </p:sp>
      </p:grpSp>
      <p:grpSp>
        <p:nvGrpSpPr>
          <p:cNvPr id="13" name="Group 13"/>
          <p:cNvGrpSpPr/>
          <p:nvPr/>
        </p:nvGrpSpPr>
        <p:grpSpPr>
          <a:xfrm>
            <a:off x="11613560" y="813224"/>
            <a:ext cx="4274151" cy="1350148"/>
            <a:chOff x="0" y="0"/>
            <a:chExt cx="5698868" cy="1800197"/>
          </a:xfrm>
        </p:grpSpPr>
        <p:grpSp>
          <p:nvGrpSpPr>
            <p:cNvPr id="14" name="Group 14"/>
            <p:cNvGrpSpPr/>
            <p:nvPr/>
          </p:nvGrpSpPr>
          <p:grpSpPr>
            <a:xfrm>
              <a:off x="0" y="0"/>
              <a:ext cx="5698868" cy="1800197"/>
              <a:chOff x="0" y="0"/>
              <a:chExt cx="1441578" cy="455375"/>
            </a:xfrm>
          </p:grpSpPr>
          <p:sp>
            <p:nvSpPr>
              <p:cNvPr id="15" name="Freeform 15"/>
              <p:cNvSpPr/>
              <p:nvPr/>
            </p:nvSpPr>
            <p:spPr>
              <a:xfrm>
                <a:off x="0" y="0"/>
                <a:ext cx="1441578" cy="455375"/>
              </a:xfrm>
              <a:custGeom>
                <a:avLst/>
                <a:gdLst/>
                <a:ahLst/>
                <a:cxnLst/>
                <a:rect l="l" t="t" r="r" b="b"/>
                <a:pathLst>
                  <a:path w="1441578" h="455375">
                    <a:moveTo>
                      <a:pt x="72136" y="0"/>
                    </a:moveTo>
                    <a:lnTo>
                      <a:pt x="1369441" y="0"/>
                    </a:lnTo>
                    <a:cubicBezTo>
                      <a:pt x="1409281" y="0"/>
                      <a:pt x="1441578" y="32297"/>
                      <a:pt x="1441578" y="72136"/>
                    </a:cubicBezTo>
                    <a:lnTo>
                      <a:pt x="1441578" y="383239"/>
                    </a:lnTo>
                    <a:cubicBezTo>
                      <a:pt x="1441578" y="402371"/>
                      <a:pt x="1433978" y="420719"/>
                      <a:pt x="1420450" y="434247"/>
                    </a:cubicBezTo>
                    <a:cubicBezTo>
                      <a:pt x="1406921" y="447775"/>
                      <a:pt x="1388573" y="455375"/>
                      <a:pt x="1369441" y="455375"/>
                    </a:cubicBezTo>
                    <a:lnTo>
                      <a:pt x="72136" y="455375"/>
                    </a:lnTo>
                    <a:cubicBezTo>
                      <a:pt x="32297" y="455375"/>
                      <a:pt x="0" y="423079"/>
                      <a:pt x="0" y="383239"/>
                    </a:cubicBezTo>
                    <a:lnTo>
                      <a:pt x="0" y="72136"/>
                    </a:lnTo>
                    <a:cubicBezTo>
                      <a:pt x="0" y="32297"/>
                      <a:pt x="32297" y="0"/>
                      <a:pt x="72136" y="0"/>
                    </a:cubicBezTo>
                    <a:close/>
                  </a:path>
                </a:pathLst>
              </a:custGeom>
              <a:solidFill>
                <a:srgbClr val="7ED957"/>
              </a:solidFill>
              <a:ln w="47625" cap="rnd">
                <a:solidFill>
                  <a:srgbClr val="000000"/>
                </a:solidFill>
                <a:prstDash val="solid"/>
                <a:round/>
              </a:ln>
            </p:spPr>
            <p:txBody>
              <a:bodyPr/>
              <a:lstStyle/>
              <a:p>
                <a:endParaRPr lang="vi-VN"/>
              </a:p>
            </p:txBody>
          </p:sp>
          <p:sp>
            <p:nvSpPr>
              <p:cNvPr id="16" name="TextBox 16"/>
              <p:cNvSpPr txBox="1"/>
              <p:nvPr/>
            </p:nvSpPr>
            <p:spPr>
              <a:xfrm>
                <a:off x="0" y="-38100"/>
                <a:ext cx="1441578" cy="493475"/>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0" y="161362"/>
              <a:ext cx="5573813" cy="1410798"/>
            </a:xfrm>
            <a:prstGeom prst="rect">
              <a:avLst/>
            </a:prstGeom>
          </p:spPr>
          <p:txBody>
            <a:bodyPr lIns="0" tIns="0" rIns="0" bIns="0" rtlCol="0" anchor="t">
              <a:spAutoFit/>
            </a:bodyPr>
            <a:lstStyle/>
            <a:p>
              <a:pPr algn="ctr">
                <a:lnSpc>
                  <a:spcPts val="4290"/>
                </a:lnSpc>
                <a:spcBef>
                  <a:spcPct val="0"/>
                </a:spcBef>
              </a:pPr>
              <a:r>
                <a:rPr lang="en-US" sz="3064">
                  <a:solidFill>
                    <a:srgbClr val="000000"/>
                  </a:solidFill>
                  <a:latin typeface="SVN-Avo"/>
                  <a:ea typeface="SVN-Avo"/>
                  <a:cs typeface="SVN-Avo"/>
                  <a:sym typeface="SVN-Avo"/>
                </a:rPr>
                <a:t>Thông báo tình trạng pin điện thoại</a:t>
              </a:r>
            </a:p>
          </p:txBody>
        </p:sp>
      </p:grpSp>
      <p:grpSp>
        <p:nvGrpSpPr>
          <p:cNvPr id="18" name="Group 18"/>
          <p:cNvGrpSpPr/>
          <p:nvPr/>
        </p:nvGrpSpPr>
        <p:grpSpPr>
          <a:xfrm>
            <a:off x="2175507" y="2572946"/>
            <a:ext cx="3534329" cy="1350148"/>
            <a:chOff x="0" y="0"/>
            <a:chExt cx="4712439" cy="1800197"/>
          </a:xfrm>
        </p:grpSpPr>
        <p:grpSp>
          <p:nvGrpSpPr>
            <p:cNvPr id="19" name="Group 19"/>
            <p:cNvGrpSpPr/>
            <p:nvPr/>
          </p:nvGrpSpPr>
          <p:grpSpPr>
            <a:xfrm>
              <a:off x="0" y="0"/>
              <a:ext cx="4712439" cy="1800197"/>
              <a:chOff x="0" y="0"/>
              <a:chExt cx="1192052" cy="455375"/>
            </a:xfrm>
          </p:grpSpPr>
          <p:sp>
            <p:nvSpPr>
              <p:cNvPr id="20" name="Freeform 20"/>
              <p:cNvSpPr/>
              <p:nvPr/>
            </p:nvSpPr>
            <p:spPr>
              <a:xfrm>
                <a:off x="0" y="0"/>
                <a:ext cx="1192052" cy="455375"/>
              </a:xfrm>
              <a:custGeom>
                <a:avLst/>
                <a:gdLst/>
                <a:ahLst/>
                <a:cxnLst/>
                <a:rect l="l" t="t" r="r" b="b"/>
                <a:pathLst>
                  <a:path w="1192052" h="455375">
                    <a:moveTo>
                      <a:pt x="87236" y="0"/>
                    </a:moveTo>
                    <a:lnTo>
                      <a:pt x="1104816" y="0"/>
                    </a:lnTo>
                    <a:cubicBezTo>
                      <a:pt x="1152995" y="0"/>
                      <a:pt x="1192052" y="39057"/>
                      <a:pt x="1192052" y="87236"/>
                    </a:cubicBezTo>
                    <a:lnTo>
                      <a:pt x="1192052" y="368139"/>
                    </a:lnTo>
                    <a:cubicBezTo>
                      <a:pt x="1192052" y="416318"/>
                      <a:pt x="1152995" y="455375"/>
                      <a:pt x="1104816" y="455375"/>
                    </a:cubicBezTo>
                    <a:lnTo>
                      <a:pt x="87236" y="455375"/>
                    </a:lnTo>
                    <a:cubicBezTo>
                      <a:pt x="39057" y="455375"/>
                      <a:pt x="0" y="416318"/>
                      <a:pt x="0" y="368139"/>
                    </a:cubicBezTo>
                    <a:lnTo>
                      <a:pt x="0" y="87236"/>
                    </a:lnTo>
                    <a:cubicBezTo>
                      <a:pt x="0" y="39057"/>
                      <a:pt x="39057" y="0"/>
                      <a:pt x="87236" y="0"/>
                    </a:cubicBezTo>
                    <a:close/>
                  </a:path>
                </a:pathLst>
              </a:custGeom>
              <a:solidFill>
                <a:srgbClr val="C1FF72"/>
              </a:solidFill>
              <a:ln w="47625" cap="rnd">
                <a:solidFill>
                  <a:srgbClr val="000000"/>
                </a:solidFill>
                <a:prstDash val="solid"/>
                <a:round/>
              </a:ln>
            </p:spPr>
            <p:txBody>
              <a:bodyPr/>
              <a:lstStyle/>
              <a:p>
                <a:endParaRPr lang="vi-VN"/>
              </a:p>
            </p:txBody>
          </p:sp>
          <p:sp>
            <p:nvSpPr>
              <p:cNvPr id="21" name="TextBox 21"/>
              <p:cNvSpPr txBox="1"/>
              <p:nvPr/>
            </p:nvSpPr>
            <p:spPr>
              <a:xfrm>
                <a:off x="0" y="-38100"/>
                <a:ext cx="1192052" cy="493475"/>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0" y="161362"/>
              <a:ext cx="4609030" cy="1410798"/>
            </a:xfrm>
            <a:prstGeom prst="rect">
              <a:avLst/>
            </a:prstGeom>
          </p:spPr>
          <p:txBody>
            <a:bodyPr lIns="0" tIns="0" rIns="0" bIns="0" rtlCol="0" anchor="t">
              <a:spAutoFit/>
            </a:bodyPr>
            <a:lstStyle/>
            <a:p>
              <a:pPr algn="ctr">
                <a:lnSpc>
                  <a:spcPts val="4290"/>
                </a:lnSpc>
                <a:spcBef>
                  <a:spcPct val="0"/>
                </a:spcBef>
              </a:pPr>
              <a:r>
                <a:rPr lang="en-US" sz="3064">
                  <a:solidFill>
                    <a:srgbClr val="000000"/>
                  </a:solidFill>
                  <a:latin typeface="SVN-Avo"/>
                  <a:ea typeface="SVN-Avo"/>
                  <a:cs typeface="SVN-Avo"/>
                  <a:sym typeface="SVN-Avo"/>
                </a:rPr>
                <a:t>Tắt nguồn điện thoại</a:t>
              </a:r>
            </a:p>
          </p:txBody>
        </p:sp>
      </p:grpSp>
      <p:grpSp>
        <p:nvGrpSpPr>
          <p:cNvPr id="23" name="Group 23"/>
          <p:cNvGrpSpPr/>
          <p:nvPr/>
        </p:nvGrpSpPr>
        <p:grpSpPr>
          <a:xfrm>
            <a:off x="6490920" y="2573190"/>
            <a:ext cx="4173404" cy="1350148"/>
            <a:chOff x="0" y="0"/>
            <a:chExt cx="5564539" cy="1800197"/>
          </a:xfrm>
        </p:grpSpPr>
        <p:grpSp>
          <p:nvGrpSpPr>
            <p:cNvPr id="24" name="Group 24"/>
            <p:cNvGrpSpPr/>
            <p:nvPr/>
          </p:nvGrpSpPr>
          <p:grpSpPr>
            <a:xfrm>
              <a:off x="0" y="0"/>
              <a:ext cx="5564539" cy="1800197"/>
              <a:chOff x="0" y="0"/>
              <a:chExt cx="1407598" cy="455375"/>
            </a:xfrm>
          </p:grpSpPr>
          <p:sp>
            <p:nvSpPr>
              <p:cNvPr id="25" name="Freeform 25"/>
              <p:cNvSpPr/>
              <p:nvPr/>
            </p:nvSpPr>
            <p:spPr>
              <a:xfrm>
                <a:off x="0" y="0"/>
                <a:ext cx="1407598" cy="455375"/>
              </a:xfrm>
              <a:custGeom>
                <a:avLst/>
                <a:gdLst/>
                <a:ahLst/>
                <a:cxnLst/>
                <a:rect l="l" t="t" r="r" b="b"/>
                <a:pathLst>
                  <a:path w="1407598" h="455375">
                    <a:moveTo>
                      <a:pt x="73878" y="0"/>
                    </a:moveTo>
                    <a:lnTo>
                      <a:pt x="1333721" y="0"/>
                    </a:lnTo>
                    <a:cubicBezTo>
                      <a:pt x="1374522" y="0"/>
                      <a:pt x="1407598" y="33076"/>
                      <a:pt x="1407598" y="73878"/>
                    </a:cubicBezTo>
                    <a:lnTo>
                      <a:pt x="1407598" y="381498"/>
                    </a:lnTo>
                    <a:cubicBezTo>
                      <a:pt x="1407598" y="401091"/>
                      <a:pt x="1399815" y="419882"/>
                      <a:pt x="1385960" y="433737"/>
                    </a:cubicBezTo>
                    <a:cubicBezTo>
                      <a:pt x="1372105" y="447592"/>
                      <a:pt x="1353314" y="455375"/>
                      <a:pt x="1333721" y="455375"/>
                    </a:cubicBezTo>
                    <a:lnTo>
                      <a:pt x="73878" y="455375"/>
                    </a:lnTo>
                    <a:cubicBezTo>
                      <a:pt x="54284" y="455375"/>
                      <a:pt x="35493" y="447592"/>
                      <a:pt x="21638" y="433737"/>
                    </a:cubicBezTo>
                    <a:cubicBezTo>
                      <a:pt x="7784" y="419882"/>
                      <a:pt x="0" y="401091"/>
                      <a:pt x="0" y="381498"/>
                    </a:cubicBezTo>
                    <a:lnTo>
                      <a:pt x="0" y="73878"/>
                    </a:lnTo>
                    <a:cubicBezTo>
                      <a:pt x="0" y="54284"/>
                      <a:pt x="7784" y="35493"/>
                      <a:pt x="21638" y="21638"/>
                    </a:cubicBezTo>
                    <a:cubicBezTo>
                      <a:pt x="35493" y="7784"/>
                      <a:pt x="54284" y="0"/>
                      <a:pt x="73878" y="0"/>
                    </a:cubicBezTo>
                    <a:close/>
                  </a:path>
                </a:pathLst>
              </a:custGeom>
              <a:solidFill>
                <a:srgbClr val="59FFFF"/>
              </a:solidFill>
              <a:ln w="47625" cap="rnd">
                <a:solidFill>
                  <a:srgbClr val="000000"/>
                </a:solidFill>
                <a:prstDash val="solid"/>
                <a:round/>
              </a:ln>
            </p:spPr>
            <p:txBody>
              <a:bodyPr/>
              <a:lstStyle/>
              <a:p>
                <a:endParaRPr lang="vi-VN"/>
              </a:p>
            </p:txBody>
          </p:sp>
          <p:sp>
            <p:nvSpPr>
              <p:cNvPr id="26" name="TextBox 26"/>
              <p:cNvSpPr txBox="1"/>
              <p:nvPr/>
            </p:nvSpPr>
            <p:spPr>
              <a:xfrm>
                <a:off x="0" y="-38100"/>
                <a:ext cx="1407598" cy="493475"/>
              </a:xfrm>
              <a:prstGeom prst="rect">
                <a:avLst/>
              </a:prstGeom>
            </p:spPr>
            <p:txBody>
              <a:bodyPr lIns="50800" tIns="50800" rIns="50800" bIns="50800" rtlCol="0" anchor="ctr"/>
              <a:lstStyle/>
              <a:p>
                <a:pPr algn="ctr">
                  <a:lnSpc>
                    <a:spcPts val="2659"/>
                  </a:lnSpc>
                </a:pPr>
                <a:endParaRPr/>
              </a:p>
            </p:txBody>
          </p:sp>
        </p:grpSp>
        <p:sp>
          <p:nvSpPr>
            <p:cNvPr id="27" name="TextBox 27"/>
            <p:cNvSpPr txBox="1"/>
            <p:nvPr/>
          </p:nvSpPr>
          <p:spPr>
            <a:xfrm>
              <a:off x="0" y="161362"/>
              <a:ext cx="5442432" cy="1410798"/>
            </a:xfrm>
            <a:prstGeom prst="rect">
              <a:avLst/>
            </a:prstGeom>
          </p:spPr>
          <p:txBody>
            <a:bodyPr lIns="0" tIns="0" rIns="0" bIns="0" rtlCol="0" anchor="t">
              <a:spAutoFit/>
            </a:bodyPr>
            <a:lstStyle/>
            <a:p>
              <a:pPr algn="ctr">
                <a:lnSpc>
                  <a:spcPts val="4290"/>
                </a:lnSpc>
                <a:spcBef>
                  <a:spcPct val="0"/>
                </a:spcBef>
              </a:pPr>
              <a:r>
                <a:rPr lang="en-US" sz="3064">
                  <a:solidFill>
                    <a:srgbClr val="000000"/>
                  </a:solidFill>
                  <a:latin typeface="SVN-Avo"/>
                  <a:ea typeface="SVN-Avo"/>
                  <a:cs typeface="SVN-Avo"/>
                  <a:sym typeface="SVN-Avo"/>
                </a:rPr>
                <a:t>Lưu số điện thoại và thông tin người quen</a:t>
              </a:r>
            </a:p>
          </p:txBody>
        </p:sp>
      </p:grpSp>
      <p:grpSp>
        <p:nvGrpSpPr>
          <p:cNvPr id="28" name="Group 28"/>
          <p:cNvGrpSpPr/>
          <p:nvPr/>
        </p:nvGrpSpPr>
        <p:grpSpPr>
          <a:xfrm>
            <a:off x="11864337" y="2572946"/>
            <a:ext cx="3534329" cy="1350148"/>
            <a:chOff x="0" y="0"/>
            <a:chExt cx="4712439" cy="1800197"/>
          </a:xfrm>
        </p:grpSpPr>
        <p:grpSp>
          <p:nvGrpSpPr>
            <p:cNvPr id="29" name="Group 29"/>
            <p:cNvGrpSpPr/>
            <p:nvPr/>
          </p:nvGrpSpPr>
          <p:grpSpPr>
            <a:xfrm>
              <a:off x="0" y="0"/>
              <a:ext cx="4712439" cy="1800197"/>
              <a:chOff x="0" y="0"/>
              <a:chExt cx="1192052" cy="455375"/>
            </a:xfrm>
          </p:grpSpPr>
          <p:sp>
            <p:nvSpPr>
              <p:cNvPr id="30" name="Freeform 30"/>
              <p:cNvSpPr/>
              <p:nvPr/>
            </p:nvSpPr>
            <p:spPr>
              <a:xfrm>
                <a:off x="0" y="0"/>
                <a:ext cx="1192052" cy="455375"/>
              </a:xfrm>
              <a:custGeom>
                <a:avLst/>
                <a:gdLst/>
                <a:ahLst/>
                <a:cxnLst/>
                <a:rect l="l" t="t" r="r" b="b"/>
                <a:pathLst>
                  <a:path w="1192052" h="455375">
                    <a:moveTo>
                      <a:pt x="87236" y="0"/>
                    </a:moveTo>
                    <a:lnTo>
                      <a:pt x="1104816" y="0"/>
                    </a:lnTo>
                    <a:cubicBezTo>
                      <a:pt x="1152995" y="0"/>
                      <a:pt x="1192052" y="39057"/>
                      <a:pt x="1192052" y="87236"/>
                    </a:cubicBezTo>
                    <a:lnTo>
                      <a:pt x="1192052" y="368139"/>
                    </a:lnTo>
                    <a:cubicBezTo>
                      <a:pt x="1192052" y="416318"/>
                      <a:pt x="1152995" y="455375"/>
                      <a:pt x="1104816" y="455375"/>
                    </a:cubicBezTo>
                    <a:lnTo>
                      <a:pt x="87236" y="455375"/>
                    </a:lnTo>
                    <a:cubicBezTo>
                      <a:pt x="39057" y="455375"/>
                      <a:pt x="0" y="416318"/>
                      <a:pt x="0" y="368139"/>
                    </a:cubicBezTo>
                    <a:lnTo>
                      <a:pt x="0" y="87236"/>
                    </a:lnTo>
                    <a:cubicBezTo>
                      <a:pt x="0" y="39057"/>
                      <a:pt x="39057" y="0"/>
                      <a:pt x="87236" y="0"/>
                    </a:cubicBezTo>
                    <a:close/>
                  </a:path>
                </a:pathLst>
              </a:custGeom>
              <a:solidFill>
                <a:srgbClr val="FF914D"/>
              </a:solidFill>
              <a:ln w="47625" cap="rnd">
                <a:solidFill>
                  <a:srgbClr val="000000"/>
                </a:solidFill>
                <a:prstDash val="solid"/>
                <a:round/>
              </a:ln>
            </p:spPr>
            <p:txBody>
              <a:bodyPr/>
              <a:lstStyle/>
              <a:p>
                <a:endParaRPr lang="vi-VN"/>
              </a:p>
            </p:txBody>
          </p:sp>
          <p:sp>
            <p:nvSpPr>
              <p:cNvPr id="31" name="TextBox 31"/>
              <p:cNvSpPr txBox="1"/>
              <p:nvPr/>
            </p:nvSpPr>
            <p:spPr>
              <a:xfrm>
                <a:off x="0" y="-38100"/>
                <a:ext cx="1192052" cy="493475"/>
              </a:xfrm>
              <a:prstGeom prst="rect">
                <a:avLst/>
              </a:prstGeom>
            </p:spPr>
            <p:txBody>
              <a:bodyPr lIns="50800" tIns="50800" rIns="50800" bIns="50800" rtlCol="0" anchor="ctr"/>
              <a:lstStyle/>
              <a:p>
                <a:pPr algn="ctr">
                  <a:lnSpc>
                    <a:spcPts val="2659"/>
                  </a:lnSpc>
                </a:pPr>
                <a:endParaRPr/>
              </a:p>
            </p:txBody>
          </p:sp>
        </p:grpSp>
        <p:sp>
          <p:nvSpPr>
            <p:cNvPr id="32" name="TextBox 32"/>
            <p:cNvSpPr txBox="1"/>
            <p:nvPr/>
          </p:nvSpPr>
          <p:spPr>
            <a:xfrm>
              <a:off x="0" y="161362"/>
              <a:ext cx="4609030" cy="1410798"/>
            </a:xfrm>
            <a:prstGeom prst="rect">
              <a:avLst/>
            </a:prstGeom>
          </p:spPr>
          <p:txBody>
            <a:bodyPr lIns="0" tIns="0" rIns="0" bIns="0" rtlCol="0" anchor="t">
              <a:spAutoFit/>
            </a:bodyPr>
            <a:lstStyle/>
            <a:p>
              <a:pPr algn="ctr">
                <a:lnSpc>
                  <a:spcPts val="4290"/>
                </a:lnSpc>
                <a:spcBef>
                  <a:spcPct val="0"/>
                </a:spcBef>
              </a:pPr>
              <a:r>
                <a:rPr lang="en-US" sz="3064">
                  <a:solidFill>
                    <a:srgbClr val="000000"/>
                  </a:solidFill>
                  <a:latin typeface="SVN-Avo"/>
                  <a:ea typeface="SVN-Avo"/>
                  <a:cs typeface="SVN-Avo"/>
                  <a:sym typeface="SVN-Avo"/>
                </a:rPr>
                <a:t>Kết thúc hoặc từ chối cuộc gọi</a:t>
              </a:r>
            </a:p>
          </p:txBody>
        </p:sp>
      </p:grpSp>
      <p:grpSp>
        <p:nvGrpSpPr>
          <p:cNvPr id="33" name="Group 33"/>
          <p:cNvGrpSpPr/>
          <p:nvPr/>
        </p:nvGrpSpPr>
        <p:grpSpPr>
          <a:xfrm>
            <a:off x="2175507" y="4332913"/>
            <a:ext cx="3534329" cy="1350148"/>
            <a:chOff x="0" y="0"/>
            <a:chExt cx="4712439" cy="1800197"/>
          </a:xfrm>
        </p:grpSpPr>
        <p:grpSp>
          <p:nvGrpSpPr>
            <p:cNvPr id="34" name="Group 34"/>
            <p:cNvGrpSpPr/>
            <p:nvPr/>
          </p:nvGrpSpPr>
          <p:grpSpPr>
            <a:xfrm>
              <a:off x="0" y="0"/>
              <a:ext cx="4712439" cy="1800197"/>
              <a:chOff x="0" y="0"/>
              <a:chExt cx="1192052" cy="455375"/>
            </a:xfrm>
          </p:grpSpPr>
          <p:sp>
            <p:nvSpPr>
              <p:cNvPr id="35" name="Freeform 35"/>
              <p:cNvSpPr/>
              <p:nvPr/>
            </p:nvSpPr>
            <p:spPr>
              <a:xfrm>
                <a:off x="0" y="0"/>
                <a:ext cx="1192052" cy="455375"/>
              </a:xfrm>
              <a:custGeom>
                <a:avLst/>
                <a:gdLst/>
                <a:ahLst/>
                <a:cxnLst/>
                <a:rect l="l" t="t" r="r" b="b"/>
                <a:pathLst>
                  <a:path w="1192052" h="455375">
                    <a:moveTo>
                      <a:pt x="87236" y="0"/>
                    </a:moveTo>
                    <a:lnTo>
                      <a:pt x="1104816" y="0"/>
                    </a:lnTo>
                    <a:cubicBezTo>
                      <a:pt x="1152995" y="0"/>
                      <a:pt x="1192052" y="39057"/>
                      <a:pt x="1192052" y="87236"/>
                    </a:cubicBezTo>
                    <a:lnTo>
                      <a:pt x="1192052" y="368139"/>
                    </a:lnTo>
                    <a:cubicBezTo>
                      <a:pt x="1192052" y="416318"/>
                      <a:pt x="1152995" y="455375"/>
                      <a:pt x="1104816" y="455375"/>
                    </a:cubicBezTo>
                    <a:lnTo>
                      <a:pt x="87236" y="455375"/>
                    </a:lnTo>
                    <a:cubicBezTo>
                      <a:pt x="39057" y="455375"/>
                      <a:pt x="0" y="416318"/>
                      <a:pt x="0" y="368139"/>
                    </a:cubicBezTo>
                    <a:lnTo>
                      <a:pt x="0" y="87236"/>
                    </a:lnTo>
                    <a:cubicBezTo>
                      <a:pt x="0" y="39057"/>
                      <a:pt x="39057" y="0"/>
                      <a:pt x="87236" y="0"/>
                    </a:cubicBezTo>
                    <a:close/>
                  </a:path>
                </a:pathLst>
              </a:custGeom>
              <a:solidFill>
                <a:srgbClr val="C0EAF8"/>
              </a:solidFill>
              <a:ln w="47625" cap="rnd">
                <a:solidFill>
                  <a:srgbClr val="000000"/>
                </a:solidFill>
                <a:prstDash val="solid"/>
                <a:round/>
              </a:ln>
            </p:spPr>
            <p:txBody>
              <a:bodyPr/>
              <a:lstStyle/>
              <a:p>
                <a:endParaRPr lang="vi-VN"/>
              </a:p>
            </p:txBody>
          </p:sp>
          <p:sp>
            <p:nvSpPr>
              <p:cNvPr id="36" name="TextBox 36"/>
              <p:cNvSpPr txBox="1"/>
              <p:nvPr/>
            </p:nvSpPr>
            <p:spPr>
              <a:xfrm>
                <a:off x="0" y="-38100"/>
                <a:ext cx="1192052" cy="493475"/>
              </a:xfrm>
              <a:prstGeom prst="rect">
                <a:avLst/>
              </a:prstGeom>
            </p:spPr>
            <p:txBody>
              <a:bodyPr lIns="50800" tIns="50800" rIns="50800" bIns="50800" rtlCol="0" anchor="ctr"/>
              <a:lstStyle/>
              <a:p>
                <a:pPr algn="ctr">
                  <a:lnSpc>
                    <a:spcPts val="2659"/>
                  </a:lnSpc>
                </a:pPr>
                <a:endParaRPr/>
              </a:p>
            </p:txBody>
          </p:sp>
        </p:grpSp>
        <p:sp>
          <p:nvSpPr>
            <p:cNvPr id="37" name="TextBox 37"/>
            <p:cNvSpPr txBox="1"/>
            <p:nvPr/>
          </p:nvSpPr>
          <p:spPr>
            <a:xfrm>
              <a:off x="0" y="161362"/>
              <a:ext cx="4609030" cy="1410798"/>
            </a:xfrm>
            <a:prstGeom prst="rect">
              <a:avLst/>
            </a:prstGeom>
          </p:spPr>
          <p:txBody>
            <a:bodyPr lIns="0" tIns="0" rIns="0" bIns="0" rtlCol="0" anchor="t">
              <a:spAutoFit/>
            </a:bodyPr>
            <a:lstStyle/>
            <a:p>
              <a:pPr algn="ctr">
                <a:lnSpc>
                  <a:spcPts val="4290"/>
                </a:lnSpc>
                <a:spcBef>
                  <a:spcPct val="0"/>
                </a:spcBef>
              </a:pPr>
              <a:r>
                <a:rPr lang="en-US" sz="3064">
                  <a:solidFill>
                    <a:srgbClr val="000000"/>
                  </a:solidFill>
                  <a:latin typeface="SVN-Avo"/>
                  <a:ea typeface="SVN-Avo"/>
                  <a:cs typeface="SVN-Avo"/>
                  <a:sym typeface="SVN-Avo"/>
                </a:rPr>
                <a:t>Chụp ảnh, quay phim</a:t>
              </a:r>
            </a:p>
          </p:txBody>
        </p:sp>
      </p:grpSp>
      <p:grpSp>
        <p:nvGrpSpPr>
          <p:cNvPr id="38" name="Group 38"/>
          <p:cNvGrpSpPr/>
          <p:nvPr/>
        </p:nvGrpSpPr>
        <p:grpSpPr>
          <a:xfrm>
            <a:off x="6587882" y="4333400"/>
            <a:ext cx="4197673" cy="1350148"/>
            <a:chOff x="0" y="0"/>
            <a:chExt cx="5596898" cy="1800197"/>
          </a:xfrm>
        </p:grpSpPr>
        <p:grpSp>
          <p:nvGrpSpPr>
            <p:cNvPr id="39" name="Group 39"/>
            <p:cNvGrpSpPr/>
            <p:nvPr/>
          </p:nvGrpSpPr>
          <p:grpSpPr>
            <a:xfrm>
              <a:off x="0" y="0"/>
              <a:ext cx="5596898" cy="1800197"/>
              <a:chOff x="0" y="0"/>
              <a:chExt cx="1415784" cy="455375"/>
            </a:xfrm>
          </p:grpSpPr>
          <p:sp>
            <p:nvSpPr>
              <p:cNvPr id="40" name="Freeform 40"/>
              <p:cNvSpPr/>
              <p:nvPr/>
            </p:nvSpPr>
            <p:spPr>
              <a:xfrm>
                <a:off x="0" y="0"/>
                <a:ext cx="1415784" cy="455375"/>
              </a:xfrm>
              <a:custGeom>
                <a:avLst/>
                <a:gdLst/>
                <a:ahLst/>
                <a:cxnLst/>
                <a:rect l="l" t="t" r="r" b="b"/>
                <a:pathLst>
                  <a:path w="1415784" h="455375">
                    <a:moveTo>
                      <a:pt x="73451" y="0"/>
                    </a:moveTo>
                    <a:lnTo>
                      <a:pt x="1342333" y="0"/>
                    </a:lnTo>
                    <a:cubicBezTo>
                      <a:pt x="1361813" y="0"/>
                      <a:pt x="1380496" y="7739"/>
                      <a:pt x="1394270" y="21513"/>
                    </a:cubicBezTo>
                    <a:cubicBezTo>
                      <a:pt x="1408045" y="35288"/>
                      <a:pt x="1415784" y="53970"/>
                      <a:pt x="1415784" y="73451"/>
                    </a:cubicBezTo>
                    <a:lnTo>
                      <a:pt x="1415784" y="381925"/>
                    </a:lnTo>
                    <a:cubicBezTo>
                      <a:pt x="1415784" y="422490"/>
                      <a:pt x="1382899" y="455375"/>
                      <a:pt x="1342333" y="455375"/>
                    </a:cubicBezTo>
                    <a:lnTo>
                      <a:pt x="73451" y="455375"/>
                    </a:lnTo>
                    <a:cubicBezTo>
                      <a:pt x="32885" y="455375"/>
                      <a:pt x="0" y="422490"/>
                      <a:pt x="0" y="381925"/>
                    </a:cubicBezTo>
                    <a:lnTo>
                      <a:pt x="0" y="73451"/>
                    </a:lnTo>
                    <a:cubicBezTo>
                      <a:pt x="0" y="32885"/>
                      <a:pt x="32885" y="0"/>
                      <a:pt x="73451" y="0"/>
                    </a:cubicBezTo>
                    <a:close/>
                  </a:path>
                </a:pathLst>
              </a:custGeom>
              <a:solidFill>
                <a:srgbClr val="F9C5C9"/>
              </a:solidFill>
              <a:ln w="47625" cap="rnd">
                <a:solidFill>
                  <a:srgbClr val="000000"/>
                </a:solidFill>
                <a:prstDash val="solid"/>
                <a:round/>
              </a:ln>
            </p:spPr>
            <p:txBody>
              <a:bodyPr/>
              <a:lstStyle/>
              <a:p>
                <a:endParaRPr lang="vi-VN"/>
              </a:p>
            </p:txBody>
          </p:sp>
          <p:sp>
            <p:nvSpPr>
              <p:cNvPr id="41" name="TextBox 41"/>
              <p:cNvSpPr txBox="1"/>
              <p:nvPr/>
            </p:nvSpPr>
            <p:spPr>
              <a:xfrm>
                <a:off x="0" y="-38100"/>
                <a:ext cx="1415784" cy="493475"/>
              </a:xfrm>
              <a:prstGeom prst="rect">
                <a:avLst/>
              </a:prstGeom>
            </p:spPr>
            <p:txBody>
              <a:bodyPr lIns="50800" tIns="50800" rIns="50800" bIns="50800" rtlCol="0" anchor="ctr"/>
              <a:lstStyle/>
              <a:p>
                <a:pPr algn="ctr">
                  <a:lnSpc>
                    <a:spcPts val="2659"/>
                  </a:lnSpc>
                </a:pPr>
                <a:endParaRPr/>
              </a:p>
            </p:txBody>
          </p:sp>
        </p:grpSp>
        <p:sp>
          <p:nvSpPr>
            <p:cNvPr id="42" name="TextBox 42"/>
            <p:cNvSpPr txBox="1"/>
            <p:nvPr/>
          </p:nvSpPr>
          <p:spPr>
            <a:xfrm>
              <a:off x="0" y="161362"/>
              <a:ext cx="5474081" cy="1410798"/>
            </a:xfrm>
            <a:prstGeom prst="rect">
              <a:avLst/>
            </a:prstGeom>
          </p:spPr>
          <p:txBody>
            <a:bodyPr lIns="0" tIns="0" rIns="0" bIns="0" rtlCol="0" anchor="t">
              <a:spAutoFit/>
            </a:bodyPr>
            <a:lstStyle/>
            <a:p>
              <a:pPr algn="ctr">
                <a:lnSpc>
                  <a:spcPts val="4290"/>
                </a:lnSpc>
                <a:spcBef>
                  <a:spcPct val="0"/>
                </a:spcBef>
              </a:pPr>
              <a:r>
                <a:rPr lang="en-US" sz="3064">
                  <a:solidFill>
                    <a:srgbClr val="000000"/>
                  </a:solidFill>
                  <a:latin typeface="SVN-Avo"/>
                  <a:ea typeface="SVN-Avo"/>
                  <a:cs typeface="SVN-Avo"/>
                  <a:sym typeface="SVN-Avo"/>
                </a:rPr>
                <a:t>Thông báo trạng thái của sóng điện thoại</a:t>
              </a:r>
            </a:p>
          </p:txBody>
        </p:sp>
      </p:grpSp>
      <p:grpSp>
        <p:nvGrpSpPr>
          <p:cNvPr id="43" name="Group 43"/>
          <p:cNvGrpSpPr/>
          <p:nvPr/>
        </p:nvGrpSpPr>
        <p:grpSpPr>
          <a:xfrm>
            <a:off x="11864337" y="4332669"/>
            <a:ext cx="3534329" cy="1350148"/>
            <a:chOff x="0" y="0"/>
            <a:chExt cx="4712439" cy="1800197"/>
          </a:xfrm>
        </p:grpSpPr>
        <p:grpSp>
          <p:nvGrpSpPr>
            <p:cNvPr id="44" name="Group 44"/>
            <p:cNvGrpSpPr/>
            <p:nvPr/>
          </p:nvGrpSpPr>
          <p:grpSpPr>
            <a:xfrm>
              <a:off x="0" y="0"/>
              <a:ext cx="4712439" cy="1800197"/>
              <a:chOff x="0" y="0"/>
              <a:chExt cx="1192052" cy="455375"/>
            </a:xfrm>
          </p:grpSpPr>
          <p:sp>
            <p:nvSpPr>
              <p:cNvPr id="45" name="Freeform 45"/>
              <p:cNvSpPr/>
              <p:nvPr/>
            </p:nvSpPr>
            <p:spPr>
              <a:xfrm>
                <a:off x="0" y="0"/>
                <a:ext cx="1192052" cy="455375"/>
              </a:xfrm>
              <a:custGeom>
                <a:avLst/>
                <a:gdLst/>
                <a:ahLst/>
                <a:cxnLst/>
                <a:rect l="l" t="t" r="r" b="b"/>
                <a:pathLst>
                  <a:path w="1192052" h="455375">
                    <a:moveTo>
                      <a:pt x="87236" y="0"/>
                    </a:moveTo>
                    <a:lnTo>
                      <a:pt x="1104816" y="0"/>
                    </a:lnTo>
                    <a:cubicBezTo>
                      <a:pt x="1152995" y="0"/>
                      <a:pt x="1192052" y="39057"/>
                      <a:pt x="1192052" y="87236"/>
                    </a:cubicBezTo>
                    <a:lnTo>
                      <a:pt x="1192052" y="368139"/>
                    </a:lnTo>
                    <a:cubicBezTo>
                      <a:pt x="1192052" y="416318"/>
                      <a:pt x="1152995" y="455375"/>
                      <a:pt x="1104816" y="455375"/>
                    </a:cubicBezTo>
                    <a:lnTo>
                      <a:pt x="87236" y="455375"/>
                    </a:lnTo>
                    <a:cubicBezTo>
                      <a:pt x="39057" y="455375"/>
                      <a:pt x="0" y="416318"/>
                      <a:pt x="0" y="368139"/>
                    </a:cubicBezTo>
                    <a:lnTo>
                      <a:pt x="0" y="87236"/>
                    </a:lnTo>
                    <a:cubicBezTo>
                      <a:pt x="0" y="39057"/>
                      <a:pt x="39057" y="0"/>
                      <a:pt x="87236" y="0"/>
                    </a:cubicBezTo>
                    <a:close/>
                  </a:path>
                </a:pathLst>
              </a:custGeom>
              <a:solidFill>
                <a:srgbClr val="34F2D0"/>
              </a:solidFill>
              <a:ln w="47625" cap="rnd">
                <a:solidFill>
                  <a:srgbClr val="000000"/>
                </a:solidFill>
                <a:prstDash val="solid"/>
                <a:round/>
              </a:ln>
            </p:spPr>
            <p:txBody>
              <a:bodyPr/>
              <a:lstStyle/>
              <a:p>
                <a:endParaRPr lang="vi-VN"/>
              </a:p>
            </p:txBody>
          </p:sp>
          <p:sp>
            <p:nvSpPr>
              <p:cNvPr id="46" name="TextBox 46"/>
              <p:cNvSpPr txBox="1"/>
              <p:nvPr/>
            </p:nvSpPr>
            <p:spPr>
              <a:xfrm>
                <a:off x="0" y="-38100"/>
                <a:ext cx="1192052" cy="493475"/>
              </a:xfrm>
              <a:prstGeom prst="rect">
                <a:avLst/>
              </a:prstGeom>
            </p:spPr>
            <p:txBody>
              <a:bodyPr lIns="50800" tIns="50800" rIns="50800" bIns="50800" rtlCol="0" anchor="ctr"/>
              <a:lstStyle/>
              <a:p>
                <a:pPr algn="ctr">
                  <a:lnSpc>
                    <a:spcPts val="2659"/>
                  </a:lnSpc>
                </a:pPr>
                <a:endParaRPr/>
              </a:p>
            </p:txBody>
          </p:sp>
        </p:grpSp>
        <p:sp>
          <p:nvSpPr>
            <p:cNvPr id="47" name="TextBox 47"/>
            <p:cNvSpPr txBox="1"/>
            <p:nvPr/>
          </p:nvSpPr>
          <p:spPr>
            <a:xfrm>
              <a:off x="0" y="161362"/>
              <a:ext cx="4609030" cy="1410798"/>
            </a:xfrm>
            <a:prstGeom prst="rect">
              <a:avLst/>
            </a:prstGeom>
          </p:spPr>
          <p:txBody>
            <a:bodyPr lIns="0" tIns="0" rIns="0" bIns="0" rtlCol="0" anchor="t">
              <a:spAutoFit/>
            </a:bodyPr>
            <a:lstStyle/>
            <a:p>
              <a:pPr algn="ctr">
                <a:lnSpc>
                  <a:spcPts val="4290"/>
                </a:lnSpc>
                <a:spcBef>
                  <a:spcPct val="0"/>
                </a:spcBef>
              </a:pPr>
              <a:r>
                <a:rPr lang="en-US" sz="3064">
                  <a:solidFill>
                    <a:srgbClr val="000000"/>
                  </a:solidFill>
                  <a:latin typeface="SVN-Avo"/>
                  <a:ea typeface="SVN-Avo"/>
                  <a:cs typeface="SVN-Avo"/>
                  <a:sym typeface="SVN-Avo"/>
                </a:rPr>
                <a:t>Soạn và gửi tin nhắn</a:t>
              </a:r>
            </a:p>
          </p:txBody>
        </p:sp>
      </p:grpSp>
      <p:sp>
        <p:nvSpPr>
          <p:cNvPr id="48" name="Freeform 48"/>
          <p:cNvSpPr/>
          <p:nvPr/>
        </p:nvSpPr>
        <p:spPr>
          <a:xfrm>
            <a:off x="5015997" y="5889592"/>
            <a:ext cx="6931300" cy="4227078"/>
          </a:xfrm>
          <a:custGeom>
            <a:avLst/>
            <a:gdLst/>
            <a:ahLst/>
            <a:cxnLst/>
            <a:rect l="l" t="t" r="r" b="b"/>
            <a:pathLst>
              <a:path w="6931300" h="4227078">
                <a:moveTo>
                  <a:pt x="0" y="0"/>
                </a:moveTo>
                <a:lnTo>
                  <a:pt x="6931300" y="0"/>
                </a:lnTo>
                <a:lnTo>
                  <a:pt x="6931300" y="4227078"/>
                </a:lnTo>
                <a:lnTo>
                  <a:pt x="0" y="4227078"/>
                </a:lnTo>
                <a:lnTo>
                  <a:pt x="0" y="0"/>
                </a:lnTo>
                <a:close/>
              </a:path>
            </a:pathLst>
          </a:custGeom>
          <a:blipFill>
            <a:blip r:embed="rId2"/>
            <a:stretch>
              <a:fillRect/>
            </a:stretch>
          </a:blipFill>
        </p:spPr>
        <p:txBody>
          <a:bodyPr/>
          <a:lstStyle/>
          <a:p>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175507" y="812980"/>
            <a:ext cx="3534329" cy="1350148"/>
            <a:chOff x="0" y="0"/>
            <a:chExt cx="4712439" cy="1800197"/>
          </a:xfrm>
        </p:grpSpPr>
        <p:grpSp>
          <p:nvGrpSpPr>
            <p:cNvPr id="4" name="Group 4"/>
            <p:cNvGrpSpPr/>
            <p:nvPr/>
          </p:nvGrpSpPr>
          <p:grpSpPr>
            <a:xfrm>
              <a:off x="0" y="0"/>
              <a:ext cx="4712439" cy="1800197"/>
              <a:chOff x="0" y="0"/>
              <a:chExt cx="1192052" cy="455375"/>
            </a:xfrm>
          </p:grpSpPr>
          <p:sp>
            <p:nvSpPr>
              <p:cNvPr id="5" name="Freeform 5"/>
              <p:cNvSpPr/>
              <p:nvPr/>
            </p:nvSpPr>
            <p:spPr>
              <a:xfrm>
                <a:off x="0" y="0"/>
                <a:ext cx="1192052" cy="455375"/>
              </a:xfrm>
              <a:custGeom>
                <a:avLst/>
                <a:gdLst/>
                <a:ahLst/>
                <a:cxnLst/>
                <a:rect l="l" t="t" r="r" b="b"/>
                <a:pathLst>
                  <a:path w="1192052" h="455375">
                    <a:moveTo>
                      <a:pt x="87236" y="0"/>
                    </a:moveTo>
                    <a:lnTo>
                      <a:pt x="1104816" y="0"/>
                    </a:lnTo>
                    <a:cubicBezTo>
                      <a:pt x="1152995" y="0"/>
                      <a:pt x="1192052" y="39057"/>
                      <a:pt x="1192052" y="87236"/>
                    </a:cubicBezTo>
                    <a:lnTo>
                      <a:pt x="1192052" y="368139"/>
                    </a:lnTo>
                    <a:cubicBezTo>
                      <a:pt x="1192052" y="416318"/>
                      <a:pt x="1152995" y="455375"/>
                      <a:pt x="1104816" y="455375"/>
                    </a:cubicBezTo>
                    <a:lnTo>
                      <a:pt x="87236" y="455375"/>
                    </a:lnTo>
                    <a:cubicBezTo>
                      <a:pt x="39057" y="455375"/>
                      <a:pt x="0" y="416318"/>
                      <a:pt x="0" y="368139"/>
                    </a:cubicBezTo>
                    <a:lnTo>
                      <a:pt x="0" y="87236"/>
                    </a:lnTo>
                    <a:cubicBezTo>
                      <a:pt x="0" y="39057"/>
                      <a:pt x="39057" y="0"/>
                      <a:pt x="87236" y="0"/>
                    </a:cubicBezTo>
                    <a:close/>
                  </a:path>
                </a:pathLst>
              </a:custGeom>
              <a:solidFill>
                <a:srgbClr val="FFDE59"/>
              </a:solidFill>
              <a:ln w="47625" cap="rnd">
                <a:solidFill>
                  <a:srgbClr val="000000"/>
                </a:solidFill>
                <a:prstDash val="solid"/>
                <a:round/>
              </a:ln>
            </p:spPr>
            <p:txBody>
              <a:bodyPr/>
              <a:lstStyle/>
              <a:p>
                <a:endParaRPr lang="vi-VN"/>
              </a:p>
            </p:txBody>
          </p:sp>
          <p:sp>
            <p:nvSpPr>
              <p:cNvPr id="6" name="TextBox 6"/>
              <p:cNvSpPr txBox="1"/>
              <p:nvPr/>
            </p:nvSpPr>
            <p:spPr>
              <a:xfrm>
                <a:off x="0" y="-38100"/>
                <a:ext cx="1192052" cy="493475"/>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0" y="161362"/>
              <a:ext cx="4609030" cy="1410798"/>
            </a:xfrm>
            <a:prstGeom prst="rect">
              <a:avLst/>
            </a:prstGeom>
          </p:spPr>
          <p:txBody>
            <a:bodyPr lIns="0" tIns="0" rIns="0" bIns="0" rtlCol="0" anchor="t">
              <a:spAutoFit/>
            </a:bodyPr>
            <a:lstStyle/>
            <a:p>
              <a:pPr algn="ctr">
                <a:lnSpc>
                  <a:spcPts val="4290"/>
                </a:lnSpc>
                <a:spcBef>
                  <a:spcPct val="0"/>
                </a:spcBef>
              </a:pPr>
              <a:r>
                <a:rPr lang="en-US" sz="3064">
                  <a:solidFill>
                    <a:srgbClr val="000000"/>
                  </a:solidFill>
                  <a:latin typeface="SVN-Avo"/>
                  <a:ea typeface="SVN-Avo"/>
                  <a:cs typeface="SVN-Avo"/>
                  <a:sym typeface="SVN-Avo"/>
                </a:rPr>
                <a:t>Bật, tắt chuông điện thoại</a:t>
              </a:r>
            </a:p>
          </p:txBody>
        </p:sp>
      </p:grpSp>
      <p:grpSp>
        <p:nvGrpSpPr>
          <p:cNvPr id="8" name="Group 8"/>
          <p:cNvGrpSpPr/>
          <p:nvPr/>
        </p:nvGrpSpPr>
        <p:grpSpPr>
          <a:xfrm>
            <a:off x="7651921" y="797601"/>
            <a:ext cx="3534329" cy="1350148"/>
            <a:chOff x="0" y="0"/>
            <a:chExt cx="4712439" cy="1800197"/>
          </a:xfrm>
        </p:grpSpPr>
        <p:grpSp>
          <p:nvGrpSpPr>
            <p:cNvPr id="9" name="Group 9"/>
            <p:cNvGrpSpPr/>
            <p:nvPr/>
          </p:nvGrpSpPr>
          <p:grpSpPr>
            <a:xfrm>
              <a:off x="0" y="0"/>
              <a:ext cx="4712439" cy="1800197"/>
              <a:chOff x="0" y="0"/>
              <a:chExt cx="1192052" cy="455375"/>
            </a:xfrm>
          </p:grpSpPr>
          <p:sp>
            <p:nvSpPr>
              <p:cNvPr id="10" name="Freeform 10"/>
              <p:cNvSpPr/>
              <p:nvPr/>
            </p:nvSpPr>
            <p:spPr>
              <a:xfrm>
                <a:off x="0" y="0"/>
                <a:ext cx="1192052" cy="455375"/>
              </a:xfrm>
              <a:custGeom>
                <a:avLst/>
                <a:gdLst/>
                <a:ahLst/>
                <a:cxnLst/>
                <a:rect l="l" t="t" r="r" b="b"/>
                <a:pathLst>
                  <a:path w="1192052" h="455375">
                    <a:moveTo>
                      <a:pt x="87236" y="0"/>
                    </a:moveTo>
                    <a:lnTo>
                      <a:pt x="1104816" y="0"/>
                    </a:lnTo>
                    <a:cubicBezTo>
                      <a:pt x="1152995" y="0"/>
                      <a:pt x="1192052" y="39057"/>
                      <a:pt x="1192052" y="87236"/>
                    </a:cubicBezTo>
                    <a:lnTo>
                      <a:pt x="1192052" y="368139"/>
                    </a:lnTo>
                    <a:cubicBezTo>
                      <a:pt x="1192052" y="416318"/>
                      <a:pt x="1152995" y="455375"/>
                      <a:pt x="1104816" y="455375"/>
                    </a:cubicBezTo>
                    <a:lnTo>
                      <a:pt x="87236" y="455375"/>
                    </a:lnTo>
                    <a:cubicBezTo>
                      <a:pt x="39057" y="455375"/>
                      <a:pt x="0" y="416318"/>
                      <a:pt x="0" y="368139"/>
                    </a:cubicBezTo>
                    <a:lnTo>
                      <a:pt x="0" y="87236"/>
                    </a:lnTo>
                    <a:cubicBezTo>
                      <a:pt x="0" y="39057"/>
                      <a:pt x="39057" y="0"/>
                      <a:pt x="87236" y="0"/>
                    </a:cubicBezTo>
                    <a:close/>
                  </a:path>
                </a:pathLst>
              </a:custGeom>
              <a:solidFill>
                <a:srgbClr val="F6D7FF"/>
              </a:solidFill>
              <a:ln w="47625" cap="rnd">
                <a:solidFill>
                  <a:srgbClr val="000000"/>
                </a:solidFill>
                <a:prstDash val="solid"/>
                <a:round/>
              </a:ln>
            </p:spPr>
            <p:txBody>
              <a:bodyPr/>
              <a:lstStyle/>
              <a:p>
                <a:endParaRPr lang="vi-VN"/>
              </a:p>
            </p:txBody>
          </p:sp>
          <p:sp>
            <p:nvSpPr>
              <p:cNvPr id="11" name="TextBox 11"/>
              <p:cNvSpPr txBox="1"/>
              <p:nvPr/>
            </p:nvSpPr>
            <p:spPr>
              <a:xfrm>
                <a:off x="0" y="-38100"/>
                <a:ext cx="1192052" cy="493475"/>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0" y="161362"/>
              <a:ext cx="4609030" cy="1410798"/>
            </a:xfrm>
            <a:prstGeom prst="rect">
              <a:avLst/>
            </a:prstGeom>
          </p:spPr>
          <p:txBody>
            <a:bodyPr lIns="0" tIns="0" rIns="0" bIns="0" rtlCol="0" anchor="t">
              <a:spAutoFit/>
            </a:bodyPr>
            <a:lstStyle/>
            <a:p>
              <a:pPr algn="ctr">
                <a:lnSpc>
                  <a:spcPts val="4290"/>
                </a:lnSpc>
                <a:spcBef>
                  <a:spcPct val="0"/>
                </a:spcBef>
              </a:pPr>
              <a:r>
                <a:rPr lang="en-US" sz="3064" dirty="0" err="1">
                  <a:solidFill>
                    <a:srgbClr val="000000"/>
                  </a:solidFill>
                  <a:latin typeface="SVN-Avo"/>
                  <a:ea typeface="SVN-Avo"/>
                  <a:cs typeface="SVN-Avo"/>
                  <a:sym typeface="SVN-Avo"/>
                </a:rPr>
                <a:t>Thực</a:t>
              </a:r>
              <a:r>
                <a:rPr lang="en-US" sz="3064" dirty="0">
                  <a:solidFill>
                    <a:srgbClr val="000000"/>
                  </a:solidFill>
                  <a:latin typeface="SVN-Avo"/>
                  <a:ea typeface="SVN-Avo"/>
                  <a:cs typeface="SVN-Avo"/>
                  <a:sym typeface="SVN-Avo"/>
                </a:rPr>
                <a:t> </a:t>
              </a:r>
              <a:r>
                <a:rPr lang="en-US" sz="3064" dirty="0" err="1">
                  <a:solidFill>
                    <a:srgbClr val="000000"/>
                  </a:solidFill>
                  <a:latin typeface="SVN-Avo"/>
                  <a:ea typeface="SVN-Avo"/>
                  <a:cs typeface="SVN-Avo"/>
                  <a:sym typeface="SVN-Avo"/>
                </a:rPr>
                <a:t>hiện</a:t>
              </a:r>
              <a:r>
                <a:rPr lang="en-US" sz="3064" dirty="0">
                  <a:solidFill>
                    <a:srgbClr val="000000"/>
                  </a:solidFill>
                  <a:latin typeface="SVN-Avo"/>
                  <a:ea typeface="SVN-Avo"/>
                  <a:cs typeface="SVN-Avo"/>
                  <a:sym typeface="SVN-Avo"/>
                </a:rPr>
                <a:t> </a:t>
              </a:r>
              <a:r>
                <a:rPr lang="en-US" sz="3064" dirty="0" err="1">
                  <a:solidFill>
                    <a:srgbClr val="000000"/>
                  </a:solidFill>
                  <a:latin typeface="SVN-Avo"/>
                  <a:ea typeface="SVN-Avo"/>
                  <a:cs typeface="SVN-Avo"/>
                  <a:sym typeface="SVN-Avo"/>
                </a:rPr>
                <a:t>cuộc</a:t>
              </a:r>
              <a:r>
                <a:rPr lang="en-US" sz="3064" dirty="0">
                  <a:solidFill>
                    <a:srgbClr val="000000"/>
                  </a:solidFill>
                  <a:latin typeface="SVN-Avo"/>
                  <a:ea typeface="SVN-Avo"/>
                  <a:cs typeface="SVN-Avo"/>
                  <a:sym typeface="SVN-Avo"/>
                </a:rPr>
                <a:t> </a:t>
              </a:r>
              <a:r>
                <a:rPr lang="en-US" sz="3064" dirty="0" err="1">
                  <a:solidFill>
                    <a:srgbClr val="000000"/>
                  </a:solidFill>
                  <a:latin typeface="SVN-Avo"/>
                  <a:ea typeface="SVN-Avo"/>
                  <a:cs typeface="SVN-Avo"/>
                  <a:sym typeface="SVN-Avo"/>
                </a:rPr>
                <a:t>gọi</a:t>
              </a:r>
              <a:endParaRPr lang="en-US" sz="3064" dirty="0">
                <a:solidFill>
                  <a:srgbClr val="000000"/>
                </a:solidFill>
                <a:latin typeface="SVN-Avo"/>
                <a:ea typeface="SVN-Avo"/>
                <a:cs typeface="SVN-Avo"/>
                <a:sym typeface="SVN-Avo"/>
              </a:endParaRPr>
            </a:p>
          </p:txBody>
        </p:sp>
      </p:grpSp>
      <p:grpSp>
        <p:nvGrpSpPr>
          <p:cNvPr id="13" name="Group 13"/>
          <p:cNvGrpSpPr/>
          <p:nvPr/>
        </p:nvGrpSpPr>
        <p:grpSpPr>
          <a:xfrm>
            <a:off x="12863046" y="837179"/>
            <a:ext cx="4274151" cy="1350148"/>
            <a:chOff x="0" y="0"/>
            <a:chExt cx="5698868" cy="1800197"/>
          </a:xfrm>
        </p:grpSpPr>
        <p:grpSp>
          <p:nvGrpSpPr>
            <p:cNvPr id="14" name="Group 14"/>
            <p:cNvGrpSpPr/>
            <p:nvPr/>
          </p:nvGrpSpPr>
          <p:grpSpPr>
            <a:xfrm>
              <a:off x="0" y="0"/>
              <a:ext cx="5698868" cy="1800197"/>
              <a:chOff x="0" y="0"/>
              <a:chExt cx="1441578" cy="455375"/>
            </a:xfrm>
          </p:grpSpPr>
          <p:sp>
            <p:nvSpPr>
              <p:cNvPr id="15" name="Freeform 15"/>
              <p:cNvSpPr/>
              <p:nvPr/>
            </p:nvSpPr>
            <p:spPr>
              <a:xfrm>
                <a:off x="0" y="0"/>
                <a:ext cx="1441578" cy="455375"/>
              </a:xfrm>
              <a:custGeom>
                <a:avLst/>
                <a:gdLst/>
                <a:ahLst/>
                <a:cxnLst/>
                <a:rect l="l" t="t" r="r" b="b"/>
                <a:pathLst>
                  <a:path w="1441578" h="455375">
                    <a:moveTo>
                      <a:pt x="72136" y="0"/>
                    </a:moveTo>
                    <a:lnTo>
                      <a:pt x="1369441" y="0"/>
                    </a:lnTo>
                    <a:cubicBezTo>
                      <a:pt x="1409281" y="0"/>
                      <a:pt x="1441578" y="32297"/>
                      <a:pt x="1441578" y="72136"/>
                    </a:cubicBezTo>
                    <a:lnTo>
                      <a:pt x="1441578" y="383239"/>
                    </a:lnTo>
                    <a:cubicBezTo>
                      <a:pt x="1441578" y="402371"/>
                      <a:pt x="1433978" y="420719"/>
                      <a:pt x="1420450" y="434247"/>
                    </a:cubicBezTo>
                    <a:cubicBezTo>
                      <a:pt x="1406921" y="447775"/>
                      <a:pt x="1388573" y="455375"/>
                      <a:pt x="1369441" y="455375"/>
                    </a:cubicBezTo>
                    <a:lnTo>
                      <a:pt x="72136" y="455375"/>
                    </a:lnTo>
                    <a:cubicBezTo>
                      <a:pt x="32297" y="455375"/>
                      <a:pt x="0" y="423079"/>
                      <a:pt x="0" y="383239"/>
                    </a:cubicBezTo>
                    <a:lnTo>
                      <a:pt x="0" y="72136"/>
                    </a:lnTo>
                    <a:cubicBezTo>
                      <a:pt x="0" y="32297"/>
                      <a:pt x="32297" y="0"/>
                      <a:pt x="72136" y="0"/>
                    </a:cubicBezTo>
                    <a:close/>
                  </a:path>
                </a:pathLst>
              </a:custGeom>
              <a:solidFill>
                <a:srgbClr val="7ED957"/>
              </a:solidFill>
              <a:ln w="47625" cap="rnd">
                <a:solidFill>
                  <a:srgbClr val="000000"/>
                </a:solidFill>
                <a:prstDash val="solid"/>
                <a:round/>
              </a:ln>
            </p:spPr>
            <p:txBody>
              <a:bodyPr/>
              <a:lstStyle/>
              <a:p>
                <a:endParaRPr lang="vi-VN"/>
              </a:p>
            </p:txBody>
          </p:sp>
          <p:sp>
            <p:nvSpPr>
              <p:cNvPr id="16" name="TextBox 16"/>
              <p:cNvSpPr txBox="1"/>
              <p:nvPr/>
            </p:nvSpPr>
            <p:spPr>
              <a:xfrm>
                <a:off x="0" y="-38100"/>
                <a:ext cx="1441578" cy="493475"/>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0" y="161362"/>
              <a:ext cx="5573813" cy="1410798"/>
            </a:xfrm>
            <a:prstGeom prst="rect">
              <a:avLst/>
            </a:prstGeom>
          </p:spPr>
          <p:txBody>
            <a:bodyPr lIns="0" tIns="0" rIns="0" bIns="0" rtlCol="0" anchor="t">
              <a:spAutoFit/>
            </a:bodyPr>
            <a:lstStyle/>
            <a:p>
              <a:pPr algn="ctr">
                <a:lnSpc>
                  <a:spcPts val="4290"/>
                </a:lnSpc>
                <a:spcBef>
                  <a:spcPct val="0"/>
                </a:spcBef>
              </a:pPr>
              <a:r>
                <a:rPr lang="en-US" sz="3064" dirty="0" err="1">
                  <a:solidFill>
                    <a:srgbClr val="000000"/>
                  </a:solidFill>
                  <a:latin typeface="SVN-Avo"/>
                  <a:ea typeface="SVN-Avo"/>
                  <a:cs typeface="SVN-Avo"/>
                  <a:sym typeface="SVN-Avo"/>
                </a:rPr>
                <a:t>Thông</a:t>
              </a:r>
              <a:r>
                <a:rPr lang="en-US" sz="3064" dirty="0">
                  <a:solidFill>
                    <a:srgbClr val="000000"/>
                  </a:solidFill>
                  <a:latin typeface="SVN-Avo"/>
                  <a:ea typeface="SVN-Avo"/>
                  <a:cs typeface="SVN-Avo"/>
                  <a:sym typeface="SVN-Avo"/>
                </a:rPr>
                <a:t> </a:t>
              </a:r>
              <a:r>
                <a:rPr lang="en-US" sz="3064" dirty="0" err="1">
                  <a:solidFill>
                    <a:srgbClr val="000000"/>
                  </a:solidFill>
                  <a:latin typeface="SVN-Avo"/>
                  <a:ea typeface="SVN-Avo"/>
                  <a:cs typeface="SVN-Avo"/>
                  <a:sym typeface="SVN-Avo"/>
                </a:rPr>
                <a:t>báo</a:t>
              </a:r>
              <a:r>
                <a:rPr lang="en-US" sz="3064" dirty="0">
                  <a:solidFill>
                    <a:srgbClr val="000000"/>
                  </a:solidFill>
                  <a:latin typeface="SVN-Avo"/>
                  <a:ea typeface="SVN-Avo"/>
                  <a:cs typeface="SVN-Avo"/>
                  <a:sym typeface="SVN-Avo"/>
                </a:rPr>
                <a:t> </a:t>
              </a:r>
              <a:r>
                <a:rPr lang="en-US" sz="3064" dirty="0" err="1">
                  <a:solidFill>
                    <a:srgbClr val="000000"/>
                  </a:solidFill>
                  <a:latin typeface="SVN-Avo"/>
                  <a:ea typeface="SVN-Avo"/>
                  <a:cs typeface="SVN-Avo"/>
                  <a:sym typeface="SVN-Avo"/>
                </a:rPr>
                <a:t>tình</a:t>
              </a:r>
              <a:r>
                <a:rPr lang="en-US" sz="3064" dirty="0">
                  <a:solidFill>
                    <a:srgbClr val="000000"/>
                  </a:solidFill>
                  <a:latin typeface="SVN-Avo"/>
                  <a:ea typeface="SVN-Avo"/>
                  <a:cs typeface="SVN-Avo"/>
                  <a:sym typeface="SVN-Avo"/>
                </a:rPr>
                <a:t> </a:t>
              </a:r>
              <a:r>
                <a:rPr lang="en-US" sz="3064" dirty="0" err="1">
                  <a:solidFill>
                    <a:srgbClr val="000000"/>
                  </a:solidFill>
                  <a:latin typeface="SVN-Avo"/>
                  <a:ea typeface="SVN-Avo"/>
                  <a:cs typeface="SVN-Avo"/>
                  <a:sym typeface="SVN-Avo"/>
                </a:rPr>
                <a:t>trạng</a:t>
              </a:r>
              <a:r>
                <a:rPr lang="en-US" sz="3064" dirty="0">
                  <a:solidFill>
                    <a:srgbClr val="000000"/>
                  </a:solidFill>
                  <a:latin typeface="SVN-Avo"/>
                  <a:ea typeface="SVN-Avo"/>
                  <a:cs typeface="SVN-Avo"/>
                  <a:sym typeface="SVN-Avo"/>
                </a:rPr>
                <a:t> pin </a:t>
              </a:r>
              <a:r>
                <a:rPr lang="en-US" sz="3064" dirty="0" err="1">
                  <a:solidFill>
                    <a:srgbClr val="000000"/>
                  </a:solidFill>
                  <a:latin typeface="SVN-Avo"/>
                  <a:ea typeface="SVN-Avo"/>
                  <a:cs typeface="SVN-Avo"/>
                  <a:sym typeface="SVN-Avo"/>
                </a:rPr>
                <a:t>điện</a:t>
              </a:r>
              <a:r>
                <a:rPr lang="en-US" sz="3064" dirty="0">
                  <a:solidFill>
                    <a:srgbClr val="000000"/>
                  </a:solidFill>
                  <a:latin typeface="SVN-Avo"/>
                  <a:ea typeface="SVN-Avo"/>
                  <a:cs typeface="SVN-Avo"/>
                  <a:sym typeface="SVN-Avo"/>
                </a:rPr>
                <a:t> </a:t>
              </a:r>
              <a:r>
                <a:rPr lang="en-US" sz="3064" dirty="0" err="1">
                  <a:solidFill>
                    <a:srgbClr val="000000"/>
                  </a:solidFill>
                  <a:latin typeface="SVN-Avo"/>
                  <a:ea typeface="SVN-Avo"/>
                  <a:cs typeface="SVN-Avo"/>
                  <a:sym typeface="SVN-Avo"/>
                </a:rPr>
                <a:t>thoại</a:t>
              </a:r>
              <a:endParaRPr lang="en-US" sz="3064" dirty="0">
                <a:solidFill>
                  <a:srgbClr val="000000"/>
                </a:solidFill>
                <a:latin typeface="SVN-Avo"/>
                <a:ea typeface="SVN-Avo"/>
                <a:cs typeface="SVN-Avo"/>
                <a:sym typeface="SVN-Avo"/>
              </a:endParaRPr>
            </a:p>
          </p:txBody>
        </p:sp>
      </p:grpSp>
      <p:grpSp>
        <p:nvGrpSpPr>
          <p:cNvPr id="18" name="Group 18"/>
          <p:cNvGrpSpPr/>
          <p:nvPr/>
        </p:nvGrpSpPr>
        <p:grpSpPr>
          <a:xfrm>
            <a:off x="2066028" y="2604251"/>
            <a:ext cx="3534329" cy="1350148"/>
            <a:chOff x="0" y="0"/>
            <a:chExt cx="4712439" cy="1800197"/>
          </a:xfrm>
        </p:grpSpPr>
        <p:grpSp>
          <p:nvGrpSpPr>
            <p:cNvPr id="19" name="Group 19"/>
            <p:cNvGrpSpPr/>
            <p:nvPr/>
          </p:nvGrpSpPr>
          <p:grpSpPr>
            <a:xfrm>
              <a:off x="0" y="0"/>
              <a:ext cx="4712439" cy="1800197"/>
              <a:chOff x="0" y="0"/>
              <a:chExt cx="1192052" cy="455375"/>
            </a:xfrm>
          </p:grpSpPr>
          <p:sp>
            <p:nvSpPr>
              <p:cNvPr id="20" name="Freeform 20"/>
              <p:cNvSpPr/>
              <p:nvPr/>
            </p:nvSpPr>
            <p:spPr>
              <a:xfrm>
                <a:off x="0" y="0"/>
                <a:ext cx="1192052" cy="455375"/>
              </a:xfrm>
              <a:custGeom>
                <a:avLst/>
                <a:gdLst/>
                <a:ahLst/>
                <a:cxnLst/>
                <a:rect l="l" t="t" r="r" b="b"/>
                <a:pathLst>
                  <a:path w="1192052" h="455375">
                    <a:moveTo>
                      <a:pt x="87236" y="0"/>
                    </a:moveTo>
                    <a:lnTo>
                      <a:pt x="1104816" y="0"/>
                    </a:lnTo>
                    <a:cubicBezTo>
                      <a:pt x="1152995" y="0"/>
                      <a:pt x="1192052" y="39057"/>
                      <a:pt x="1192052" y="87236"/>
                    </a:cubicBezTo>
                    <a:lnTo>
                      <a:pt x="1192052" y="368139"/>
                    </a:lnTo>
                    <a:cubicBezTo>
                      <a:pt x="1192052" y="416318"/>
                      <a:pt x="1152995" y="455375"/>
                      <a:pt x="1104816" y="455375"/>
                    </a:cubicBezTo>
                    <a:lnTo>
                      <a:pt x="87236" y="455375"/>
                    </a:lnTo>
                    <a:cubicBezTo>
                      <a:pt x="39057" y="455375"/>
                      <a:pt x="0" y="416318"/>
                      <a:pt x="0" y="368139"/>
                    </a:cubicBezTo>
                    <a:lnTo>
                      <a:pt x="0" y="87236"/>
                    </a:lnTo>
                    <a:cubicBezTo>
                      <a:pt x="0" y="39057"/>
                      <a:pt x="39057" y="0"/>
                      <a:pt x="87236" y="0"/>
                    </a:cubicBezTo>
                    <a:close/>
                  </a:path>
                </a:pathLst>
              </a:custGeom>
              <a:solidFill>
                <a:srgbClr val="C1FF72"/>
              </a:solidFill>
              <a:ln w="47625" cap="rnd">
                <a:solidFill>
                  <a:srgbClr val="000000"/>
                </a:solidFill>
                <a:prstDash val="solid"/>
                <a:round/>
              </a:ln>
            </p:spPr>
            <p:txBody>
              <a:bodyPr/>
              <a:lstStyle/>
              <a:p>
                <a:endParaRPr lang="vi-VN"/>
              </a:p>
            </p:txBody>
          </p:sp>
          <p:sp>
            <p:nvSpPr>
              <p:cNvPr id="21" name="TextBox 21"/>
              <p:cNvSpPr txBox="1"/>
              <p:nvPr/>
            </p:nvSpPr>
            <p:spPr>
              <a:xfrm>
                <a:off x="0" y="-38100"/>
                <a:ext cx="1192052" cy="493475"/>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0" y="161362"/>
              <a:ext cx="4609030" cy="1410798"/>
            </a:xfrm>
            <a:prstGeom prst="rect">
              <a:avLst/>
            </a:prstGeom>
          </p:spPr>
          <p:txBody>
            <a:bodyPr lIns="0" tIns="0" rIns="0" bIns="0" rtlCol="0" anchor="t">
              <a:spAutoFit/>
            </a:bodyPr>
            <a:lstStyle/>
            <a:p>
              <a:pPr algn="ctr">
                <a:lnSpc>
                  <a:spcPts val="4290"/>
                </a:lnSpc>
                <a:spcBef>
                  <a:spcPct val="0"/>
                </a:spcBef>
              </a:pPr>
              <a:r>
                <a:rPr lang="en-US" sz="3064">
                  <a:solidFill>
                    <a:srgbClr val="000000"/>
                  </a:solidFill>
                  <a:latin typeface="SVN-Avo"/>
                  <a:ea typeface="SVN-Avo"/>
                  <a:cs typeface="SVN-Avo"/>
                  <a:sym typeface="SVN-Avo"/>
                </a:rPr>
                <a:t>Tắt nguồn điện thoại</a:t>
              </a:r>
            </a:p>
          </p:txBody>
        </p:sp>
      </p:grpSp>
      <p:grpSp>
        <p:nvGrpSpPr>
          <p:cNvPr id="23" name="Group 23"/>
          <p:cNvGrpSpPr/>
          <p:nvPr/>
        </p:nvGrpSpPr>
        <p:grpSpPr>
          <a:xfrm>
            <a:off x="7487020" y="2516291"/>
            <a:ext cx="4173404" cy="1463111"/>
            <a:chOff x="0" y="-150618"/>
            <a:chExt cx="5564539" cy="1950814"/>
          </a:xfrm>
        </p:grpSpPr>
        <p:grpSp>
          <p:nvGrpSpPr>
            <p:cNvPr id="24" name="Group 24"/>
            <p:cNvGrpSpPr/>
            <p:nvPr/>
          </p:nvGrpSpPr>
          <p:grpSpPr>
            <a:xfrm>
              <a:off x="0" y="-150618"/>
              <a:ext cx="5564539" cy="1950814"/>
              <a:chOff x="0" y="-38100"/>
              <a:chExt cx="1407598" cy="493475"/>
            </a:xfrm>
          </p:grpSpPr>
          <p:sp>
            <p:nvSpPr>
              <p:cNvPr id="25" name="Freeform 25"/>
              <p:cNvSpPr/>
              <p:nvPr/>
            </p:nvSpPr>
            <p:spPr>
              <a:xfrm>
                <a:off x="0" y="0"/>
                <a:ext cx="1407598" cy="455375"/>
              </a:xfrm>
              <a:custGeom>
                <a:avLst/>
                <a:gdLst/>
                <a:ahLst/>
                <a:cxnLst/>
                <a:rect l="l" t="t" r="r" b="b"/>
                <a:pathLst>
                  <a:path w="1407598" h="455375">
                    <a:moveTo>
                      <a:pt x="73878" y="0"/>
                    </a:moveTo>
                    <a:lnTo>
                      <a:pt x="1333721" y="0"/>
                    </a:lnTo>
                    <a:cubicBezTo>
                      <a:pt x="1374522" y="0"/>
                      <a:pt x="1407598" y="33076"/>
                      <a:pt x="1407598" y="73878"/>
                    </a:cubicBezTo>
                    <a:lnTo>
                      <a:pt x="1407598" y="381498"/>
                    </a:lnTo>
                    <a:cubicBezTo>
                      <a:pt x="1407598" y="401091"/>
                      <a:pt x="1399815" y="419882"/>
                      <a:pt x="1385960" y="433737"/>
                    </a:cubicBezTo>
                    <a:cubicBezTo>
                      <a:pt x="1372105" y="447592"/>
                      <a:pt x="1353314" y="455375"/>
                      <a:pt x="1333721" y="455375"/>
                    </a:cubicBezTo>
                    <a:lnTo>
                      <a:pt x="73878" y="455375"/>
                    </a:lnTo>
                    <a:cubicBezTo>
                      <a:pt x="54284" y="455375"/>
                      <a:pt x="35493" y="447592"/>
                      <a:pt x="21638" y="433737"/>
                    </a:cubicBezTo>
                    <a:cubicBezTo>
                      <a:pt x="7784" y="419882"/>
                      <a:pt x="0" y="401091"/>
                      <a:pt x="0" y="381498"/>
                    </a:cubicBezTo>
                    <a:lnTo>
                      <a:pt x="0" y="73878"/>
                    </a:lnTo>
                    <a:cubicBezTo>
                      <a:pt x="0" y="54284"/>
                      <a:pt x="7784" y="35493"/>
                      <a:pt x="21638" y="21638"/>
                    </a:cubicBezTo>
                    <a:cubicBezTo>
                      <a:pt x="35493" y="7784"/>
                      <a:pt x="54284" y="0"/>
                      <a:pt x="73878" y="0"/>
                    </a:cubicBezTo>
                    <a:close/>
                  </a:path>
                </a:pathLst>
              </a:custGeom>
              <a:solidFill>
                <a:srgbClr val="59FFFF"/>
              </a:solidFill>
              <a:ln w="47625" cap="rnd">
                <a:solidFill>
                  <a:srgbClr val="000000"/>
                </a:solidFill>
                <a:prstDash val="solid"/>
                <a:round/>
              </a:ln>
            </p:spPr>
            <p:txBody>
              <a:bodyPr/>
              <a:lstStyle/>
              <a:p>
                <a:endParaRPr lang="vi-VN"/>
              </a:p>
            </p:txBody>
          </p:sp>
          <p:sp>
            <p:nvSpPr>
              <p:cNvPr id="26" name="TextBox 26"/>
              <p:cNvSpPr txBox="1"/>
              <p:nvPr/>
            </p:nvSpPr>
            <p:spPr>
              <a:xfrm>
                <a:off x="0" y="-38100"/>
                <a:ext cx="1407598" cy="493475"/>
              </a:xfrm>
              <a:prstGeom prst="rect">
                <a:avLst/>
              </a:prstGeom>
            </p:spPr>
            <p:txBody>
              <a:bodyPr lIns="50800" tIns="50800" rIns="50800" bIns="50800" rtlCol="0" anchor="ctr"/>
              <a:lstStyle/>
              <a:p>
                <a:pPr algn="ctr">
                  <a:lnSpc>
                    <a:spcPts val="2659"/>
                  </a:lnSpc>
                </a:pPr>
                <a:endParaRPr/>
              </a:p>
            </p:txBody>
          </p:sp>
        </p:grpSp>
        <p:sp>
          <p:nvSpPr>
            <p:cNvPr id="27" name="TextBox 27"/>
            <p:cNvSpPr txBox="1"/>
            <p:nvPr/>
          </p:nvSpPr>
          <p:spPr>
            <a:xfrm>
              <a:off x="0" y="161362"/>
              <a:ext cx="5442432" cy="1410798"/>
            </a:xfrm>
            <a:prstGeom prst="rect">
              <a:avLst/>
            </a:prstGeom>
          </p:spPr>
          <p:txBody>
            <a:bodyPr lIns="0" tIns="0" rIns="0" bIns="0" rtlCol="0" anchor="t">
              <a:spAutoFit/>
            </a:bodyPr>
            <a:lstStyle/>
            <a:p>
              <a:pPr algn="ctr">
                <a:lnSpc>
                  <a:spcPts val="4290"/>
                </a:lnSpc>
                <a:spcBef>
                  <a:spcPct val="0"/>
                </a:spcBef>
              </a:pPr>
              <a:r>
                <a:rPr lang="en-US" sz="3064" dirty="0" err="1">
                  <a:solidFill>
                    <a:srgbClr val="000000"/>
                  </a:solidFill>
                  <a:latin typeface="SVN-Avo"/>
                  <a:ea typeface="SVN-Avo"/>
                  <a:cs typeface="SVN-Avo"/>
                  <a:sym typeface="SVN-Avo"/>
                </a:rPr>
                <a:t>Lưu</a:t>
              </a:r>
              <a:r>
                <a:rPr lang="en-US" sz="3064" dirty="0">
                  <a:solidFill>
                    <a:srgbClr val="000000"/>
                  </a:solidFill>
                  <a:latin typeface="SVN-Avo"/>
                  <a:ea typeface="SVN-Avo"/>
                  <a:cs typeface="SVN-Avo"/>
                  <a:sym typeface="SVN-Avo"/>
                </a:rPr>
                <a:t> </a:t>
              </a:r>
              <a:r>
                <a:rPr lang="en-US" sz="3064" dirty="0" err="1">
                  <a:solidFill>
                    <a:srgbClr val="000000"/>
                  </a:solidFill>
                  <a:latin typeface="SVN-Avo"/>
                  <a:ea typeface="SVN-Avo"/>
                  <a:cs typeface="SVN-Avo"/>
                  <a:sym typeface="SVN-Avo"/>
                </a:rPr>
                <a:t>số</a:t>
              </a:r>
              <a:r>
                <a:rPr lang="en-US" sz="3064" dirty="0">
                  <a:solidFill>
                    <a:srgbClr val="000000"/>
                  </a:solidFill>
                  <a:latin typeface="SVN-Avo"/>
                  <a:ea typeface="SVN-Avo"/>
                  <a:cs typeface="SVN-Avo"/>
                  <a:sym typeface="SVN-Avo"/>
                </a:rPr>
                <a:t> </a:t>
              </a:r>
              <a:r>
                <a:rPr lang="en-US" sz="3064" dirty="0" err="1">
                  <a:solidFill>
                    <a:srgbClr val="000000"/>
                  </a:solidFill>
                  <a:latin typeface="SVN-Avo"/>
                  <a:ea typeface="SVN-Avo"/>
                  <a:cs typeface="SVN-Avo"/>
                  <a:sym typeface="SVN-Avo"/>
                </a:rPr>
                <a:t>điện</a:t>
              </a:r>
              <a:r>
                <a:rPr lang="en-US" sz="3064" dirty="0">
                  <a:solidFill>
                    <a:srgbClr val="000000"/>
                  </a:solidFill>
                  <a:latin typeface="SVN-Avo"/>
                  <a:ea typeface="SVN-Avo"/>
                  <a:cs typeface="SVN-Avo"/>
                  <a:sym typeface="SVN-Avo"/>
                </a:rPr>
                <a:t> </a:t>
              </a:r>
              <a:r>
                <a:rPr lang="en-US" sz="3064" dirty="0" err="1">
                  <a:solidFill>
                    <a:srgbClr val="000000"/>
                  </a:solidFill>
                  <a:latin typeface="SVN-Avo"/>
                  <a:ea typeface="SVN-Avo"/>
                  <a:cs typeface="SVN-Avo"/>
                  <a:sym typeface="SVN-Avo"/>
                </a:rPr>
                <a:t>thoại</a:t>
              </a:r>
              <a:r>
                <a:rPr lang="en-US" sz="3064" dirty="0">
                  <a:solidFill>
                    <a:srgbClr val="000000"/>
                  </a:solidFill>
                  <a:latin typeface="SVN-Avo"/>
                  <a:ea typeface="SVN-Avo"/>
                  <a:cs typeface="SVN-Avo"/>
                  <a:sym typeface="SVN-Avo"/>
                </a:rPr>
                <a:t> </a:t>
              </a:r>
              <a:r>
                <a:rPr lang="en-US" sz="3064" dirty="0" err="1">
                  <a:solidFill>
                    <a:srgbClr val="000000"/>
                  </a:solidFill>
                  <a:latin typeface="SVN-Avo"/>
                  <a:ea typeface="SVN-Avo"/>
                  <a:cs typeface="SVN-Avo"/>
                  <a:sym typeface="SVN-Avo"/>
                </a:rPr>
                <a:t>và</a:t>
              </a:r>
              <a:r>
                <a:rPr lang="en-US" sz="3064" dirty="0">
                  <a:solidFill>
                    <a:srgbClr val="000000"/>
                  </a:solidFill>
                  <a:latin typeface="SVN-Avo"/>
                  <a:ea typeface="SVN-Avo"/>
                  <a:cs typeface="SVN-Avo"/>
                  <a:sym typeface="SVN-Avo"/>
                </a:rPr>
                <a:t> </a:t>
              </a:r>
              <a:r>
                <a:rPr lang="en-US" sz="3064" dirty="0" err="1">
                  <a:solidFill>
                    <a:srgbClr val="000000"/>
                  </a:solidFill>
                  <a:latin typeface="SVN-Avo"/>
                  <a:ea typeface="SVN-Avo"/>
                  <a:cs typeface="SVN-Avo"/>
                  <a:sym typeface="SVN-Avo"/>
                </a:rPr>
                <a:t>thông</a:t>
              </a:r>
              <a:r>
                <a:rPr lang="en-US" sz="3064" dirty="0">
                  <a:solidFill>
                    <a:srgbClr val="000000"/>
                  </a:solidFill>
                  <a:latin typeface="SVN-Avo"/>
                  <a:ea typeface="SVN-Avo"/>
                  <a:cs typeface="SVN-Avo"/>
                  <a:sym typeface="SVN-Avo"/>
                </a:rPr>
                <a:t> tin </a:t>
              </a:r>
              <a:r>
                <a:rPr lang="en-US" sz="3064" dirty="0" err="1">
                  <a:solidFill>
                    <a:srgbClr val="000000"/>
                  </a:solidFill>
                  <a:latin typeface="SVN-Avo"/>
                  <a:ea typeface="SVN-Avo"/>
                  <a:cs typeface="SVN-Avo"/>
                  <a:sym typeface="SVN-Avo"/>
                </a:rPr>
                <a:t>người</a:t>
              </a:r>
              <a:r>
                <a:rPr lang="en-US" sz="3064" dirty="0">
                  <a:solidFill>
                    <a:srgbClr val="000000"/>
                  </a:solidFill>
                  <a:latin typeface="SVN-Avo"/>
                  <a:ea typeface="SVN-Avo"/>
                  <a:cs typeface="SVN-Avo"/>
                  <a:sym typeface="SVN-Avo"/>
                </a:rPr>
                <a:t> </a:t>
              </a:r>
              <a:r>
                <a:rPr lang="en-US" sz="3064" dirty="0" err="1">
                  <a:solidFill>
                    <a:srgbClr val="000000"/>
                  </a:solidFill>
                  <a:latin typeface="SVN-Avo"/>
                  <a:ea typeface="SVN-Avo"/>
                  <a:cs typeface="SVN-Avo"/>
                  <a:sym typeface="SVN-Avo"/>
                </a:rPr>
                <a:t>quen</a:t>
              </a:r>
              <a:endParaRPr lang="en-US" sz="3064" dirty="0">
                <a:solidFill>
                  <a:srgbClr val="000000"/>
                </a:solidFill>
                <a:latin typeface="SVN-Avo"/>
                <a:ea typeface="SVN-Avo"/>
                <a:cs typeface="SVN-Avo"/>
                <a:sym typeface="SVN-Avo"/>
              </a:endParaRPr>
            </a:p>
          </p:txBody>
        </p:sp>
      </p:grpSp>
      <p:grpSp>
        <p:nvGrpSpPr>
          <p:cNvPr id="28" name="Group 28"/>
          <p:cNvGrpSpPr/>
          <p:nvPr/>
        </p:nvGrpSpPr>
        <p:grpSpPr>
          <a:xfrm>
            <a:off x="13476420" y="2680788"/>
            <a:ext cx="3534329" cy="1350148"/>
            <a:chOff x="0" y="0"/>
            <a:chExt cx="4712439" cy="1800197"/>
          </a:xfrm>
        </p:grpSpPr>
        <p:grpSp>
          <p:nvGrpSpPr>
            <p:cNvPr id="29" name="Group 29"/>
            <p:cNvGrpSpPr/>
            <p:nvPr/>
          </p:nvGrpSpPr>
          <p:grpSpPr>
            <a:xfrm>
              <a:off x="0" y="0"/>
              <a:ext cx="4712439" cy="1800197"/>
              <a:chOff x="0" y="0"/>
              <a:chExt cx="1192052" cy="455375"/>
            </a:xfrm>
          </p:grpSpPr>
          <p:sp>
            <p:nvSpPr>
              <p:cNvPr id="30" name="Freeform 30"/>
              <p:cNvSpPr/>
              <p:nvPr/>
            </p:nvSpPr>
            <p:spPr>
              <a:xfrm>
                <a:off x="0" y="0"/>
                <a:ext cx="1192052" cy="455375"/>
              </a:xfrm>
              <a:custGeom>
                <a:avLst/>
                <a:gdLst/>
                <a:ahLst/>
                <a:cxnLst/>
                <a:rect l="l" t="t" r="r" b="b"/>
                <a:pathLst>
                  <a:path w="1192052" h="455375">
                    <a:moveTo>
                      <a:pt x="87236" y="0"/>
                    </a:moveTo>
                    <a:lnTo>
                      <a:pt x="1104816" y="0"/>
                    </a:lnTo>
                    <a:cubicBezTo>
                      <a:pt x="1152995" y="0"/>
                      <a:pt x="1192052" y="39057"/>
                      <a:pt x="1192052" y="87236"/>
                    </a:cubicBezTo>
                    <a:lnTo>
                      <a:pt x="1192052" y="368139"/>
                    </a:lnTo>
                    <a:cubicBezTo>
                      <a:pt x="1192052" y="416318"/>
                      <a:pt x="1152995" y="455375"/>
                      <a:pt x="1104816" y="455375"/>
                    </a:cubicBezTo>
                    <a:lnTo>
                      <a:pt x="87236" y="455375"/>
                    </a:lnTo>
                    <a:cubicBezTo>
                      <a:pt x="39057" y="455375"/>
                      <a:pt x="0" y="416318"/>
                      <a:pt x="0" y="368139"/>
                    </a:cubicBezTo>
                    <a:lnTo>
                      <a:pt x="0" y="87236"/>
                    </a:lnTo>
                    <a:cubicBezTo>
                      <a:pt x="0" y="39057"/>
                      <a:pt x="39057" y="0"/>
                      <a:pt x="87236" y="0"/>
                    </a:cubicBezTo>
                    <a:close/>
                  </a:path>
                </a:pathLst>
              </a:custGeom>
              <a:solidFill>
                <a:srgbClr val="FF914D"/>
              </a:solidFill>
              <a:ln w="47625" cap="rnd">
                <a:solidFill>
                  <a:srgbClr val="000000"/>
                </a:solidFill>
                <a:prstDash val="solid"/>
                <a:round/>
              </a:ln>
            </p:spPr>
            <p:txBody>
              <a:bodyPr/>
              <a:lstStyle/>
              <a:p>
                <a:endParaRPr lang="vi-VN"/>
              </a:p>
            </p:txBody>
          </p:sp>
          <p:sp>
            <p:nvSpPr>
              <p:cNvPr id="31" name="TextBox 31"/>
              <p:cNvSpPr txBox="1"/>
              <p:nvPr/>
            </p:nvSpPr>
            <p:spPr>
              <a:xfrm>
                <a:off x="0" y="-38100"/>
                <a:ext cx="1192052" cy="493475"/>
              </a:xfrm>
              <a:prstGeom prst="rect">
                <a:avLst/>
              </a:prstGeom>
            </p:spPr>
            <p:txBody>
              <a:bodyPr lIns="50800" tIns="50800" rIns="50800" bIns="50800" rtlCol="0" anchor="ctr"/>
              <a:lstStyle/>
              <a:p>
                <a:pPr algn="ctr">
                  <a:lnSpc>
                    <a:spcPts val="2659"/>
                  </a:lnSpc>
                </a:pPr>
                <a:endParaRPr/>
              </a:p>
            </p:txBody>
          </p:sp>
        </p:grpSp>
        <p:sp>
          <p:nvSpPr>
            <p:cNvPr id="32" name="TextBox 32"/>
            <p:cNvSpPr txBox="1"/>
            <p:nvPr/>
          </p:nvSpPr>
          <p:spPr>
            <a:xfrm>
              <a:off x="0" y="161362"/>
              <a:ext cx="4609030" cy="1410798"/>
            </a:xfrm>
            <a:prstGeom prst="rect">
              <a:avLst/>
            </a:prstGeom>
          </p:spPr>
          <p:txBody>
            <a:bodyPr lIns="0" tIns="0" rIns="0" bIns="0" rtlCol="0" anchor="t">
              <a:spAutoFit/>
            </a:bodyPr>
            <a:lstStyle/>
            <a:p>
              <a:pPr algn="ctr">
                <a:lnSpc>
                  <a:spcPts val="4290"/>
                </a:lnSpc>
                <a:spcBef>
                  <a:spcPct val="0"/>
                </a:spcBef>
              </a:pPr>
              <a:r>
                <a:rPr lang="en-US" sz="3064">
                  <a:solidFill>
                    <a:srgbClr val="000000"/>
                  </a:solidFill>
                  <a:latin typeface="SVN-Avo"/>
                  <a:ea typeface="SVN-Avo"/>
                  <a:cs typeface="SVN-Avo"/>
                  <a:sym typeface="SVN-Avo"/>
                </a:rPr>
                <a:t>Kết thúc hoặc từ chối cuộc gọi</a:t>
              </a:r>
            </a:p>
          </p:txBody>
        </p:sp>
      </p:grpSp>
      <p:grpSp>
        <p:nvGrpSpPr>
          <p:cNvPr id="33" name="Group 33"/>
          <p:cNvGrpSpPr/>
          <p:nvPr/>
        </p:nvGrpSpPr>
        <p:grpSpPr>
          <a:xfrm>
            <a:off x="2175507" y="4332913"/>
            <a:ext cx="3534329" cy="1350148"/>
            <a:chOff x="0" y="0"/>
            <a:chExt cx="4712439" cy="1800197"/>
          </a:xfrm>
        </p:grpSpPr>
        <p:grpSp>
          <p:nvGrpSpPr>
            <p:cNvPr id="34" name="Group 34"/>
            <p:cNvGrpSpPr/>
            <p:nvPr/>
          </p:nvGrpSpPr>
          <p:grpSpPr>
            <a:xfrm>
              <a:off x="0" y="0"/>
              <a:ext cx="4712439" cy="1800197"/>
              <a:chOff x="0" y="0"/>
              <a:chExt cx="1192052" cy="455375"/>
            </a:xfrm>
          </p:grpSpPr>
          <p:sp>
            <p:nvSpPr>
              <p:cNvPr id="35" name="Freeform 35"/>
              <p:cNvSpPr/>
              <p:nvPr/>
            </p:nvSpPr>
            <p:spPr>
              <a:xfrm>
                <a:off x="0" y="0"/>
                <a:ext cx="1192052" cy="455375"/>
              </a:xfrm>
              <a:custGeom>
                <a:avLst/>
                <a:gdLst/>
                <a:ahLst/>
                <a:cxnLst/>
                <a:rect l="l" t="t" r="r" b="b"/>
                <a:pathLst>
                  <a:path w="1192052" h="455375">
                    <a:moveTo>
                      <a:pt x="87236" y="0"/>
                    </a:moveTo>
                    <a:lnTo>
                      <a:pt x="1104816" y="0"/>
                    </a:lnTo>
                    <a:cubicBezTo>
                      <a:pt x="1152995" y="0"/>
                      <a:pt x="1192052" y="39057"/>
                      <a:pt x="1192052" y="87236"/>
                    </a:cubicBezTo>
                    <a:lnTo>
                      <a:pt x="1192052" y="368139"/>
                    </a:lnTo>
                    <a:cubicBezTo>
                      <a:pt x="1192052" y="416318"/>
                      <a:pt x="1152995" y="455375"/>
                      <a:pt x="1104816" y="455375"/>
                    </a:cubicBezTo>
                    <a:lnTo>
                      <a:pt x="87236" y="455375"/>
                    </a:lnTo>
                    <a:cubicBezTo>
                      <a:pt x="39057" y="455375"/>
                      <a:pt x="0" y="416318"/>
                      <a:pt x="0" y="368139"/>
                    </a:cubicBezTo>
                    <a:lnTo>
                      <a:pt x="0" y="87236"/>
                    </a:lnTo>
                    <a:cubicBezTo>
                      <a:pt x="0" y="39057"/>
                      <a:pt x="39057" y="0"/>
                      <a:pt x="87236" y="0"/>
                    </a:cubicBezTo>
                    <a:close/>
                  </a:path>
                </a:pathLst>
              </a:custGeom>
              <a:solidFill>
                <a:srgbClr val="C0EAF8"/>
              </a:solidFill>
              <a:ln w="47625" cap="rnd">
                <a:solidFill>
                  <a:srgbClr val="000000"/>
                </a:solidFill>
                <a:prstDash val="solid"/>
                <a:round/>
              </a:ln>
            </p:spPr>
            <p:txBody>
              <a:bodyPr/>
              <a:lstStyle/>
              <a:p>
                <a:endParaRPr lang="vi-VN"/>
              </a:p>
            </p:txBody>
          </p:sp>
          <p:sp>
            <p:nvSpPr>
              <p:cNvPr id="36" name="TextBox 36"/>
              <p:cNvSpPr txBox="1"/>
              <p:nvPr/>
            </p:nvSpPr>
            <p:spPr>
              <a:xfrm>
                <a:off x="0" y="-38100"/>
                <a:ext cx="1192052" cy="493475"/>
              </a:xfrm>
              <a:prstGeom prst="rect">
                <a:avLst/>
              </a:prstGeom>
            </p:spPr>
            <p:txBody>
              <a:bodyPr lIns="50800" tIns="50800" rIns="50800" bIns="50800" rtlCol="0" anchor="ctr"/>
              <a:lstStyle/>
              <a:p>
                <a:pPr algn="ctr">
                  <a:lnSpc>
                    <a:spcPts val="2659"/>
                  </a:lnSpc>
                </a:pPr>
                <a:endParaRPr/>
              </a:p>
            </p:txBody>
          </p:sp>
        </p:grpSp>
        <p:sp>
          <p:nvSpPr>
            <p:cNvPr id="37" name="TextBox 37"/>
            <p:cNvSpPr txBox="1"/>
            <p:nvPr/>
          </p:nvSpPr>
          <p:spPr>
            <a:xfrm>
              <a:off x="0" y="161362"/>
              <a:ext cx="4609030" cy="1410798"/>
            </a:xfrm>
            <a:prstGeom prst="rect">
              <a:avLst/>
            </a:prstGeom>
          </p:spPr>
          <p:txBody>
            <a:bodyPr lIns="0" tIns="0" rIns="0" bIns="0" rtlCol="0" anchor="t">
              <a:spAutoFit/>
            </a:bodyPr>
            <a:lstStyle/>
            <a:p>
              <a:pPr algn="ctr">
                <a:lnSpc>
                  <a:spcPts val="4290"/>
                </a:lnSpc>
                <a:spcBef>
                  <a:spcPct val="0"/>
                </a:spcBef>
              </a:pPr>
              <a:r>
                <a:rPr lang="en-US" sz="3064">
                  <a:solidFill>
                    <a:srgbClr val="000000"/>
                  </a:solidFill>
                  <a:latin typeface="SVN-Avo"/>
                  <a:ea typeface="SVN-Avo"/>
                  <a:cs typeface="SVN-Avo"/>
                  <a:sym typeface="SVN-Avo"/>
                </a:rPr>
                <a:t>Chụp ảnh, quay phim</a:t>
              </a:r>
            </a:p>
          </p:txBody>
        </p:sp>
      </p:grpSp>
      <p:grpSp>
        <p:nvGrpSpPr>
          <p:cNvPr id="38" name="Group 38"/>
          <p:cNvGrpSpPr/>
          <p:nvPr/>
        </p:nvGrpSpPr>
        <p:grpSpPr>
          <a:xfrm>
            <a:off x="7487020" y="4413690"/>
            <a:ext cx="4197673" cy="1350148"/>
            <a:chOff x="0" y="0"/>
            <a:chExt cx="5596898" cy="1800197"/>
          </a:xfrm>
        </p:grpSpPr>
        <p:grpSp>
          <p:nvGrpSpPr>
            <p:cNvPr id="39" name="Group 39"/>
            <p:cNvGrpSpPr/>
            <p:nvPr/>
          </p:nvGrpSpPr>
          <p:grpSpPr>
            <a:xfrm>
              <a:off x="0" y="0"/>
              <a:ext cx="5596898" cy="1800197"/>
              <a:chOff x="0" y="0"/>
              <a:chExt cx="1415784" cy="455375"/>
            </a:xfrm>
          </p:grpSpPr>
          <p:sp>
            <p:nvSpPr>
              <p:cNvPr id="40" name="Freeform 40"/>
              <p:cNvSpPr/>
              <p:nvPr/>
            </p:nvSpPr>
            <p:spPr>
              <a:xfrm>
                <a:off x="0" y="0"/>
                <a:ext cx="1415784" cy="455375"/>
              </a:xfrm>
              <a:custGeom>
                <a:avLst/>
                <a:gdLst/>
                <a:ahLst/>
                <a:cxnLst/>
                <a:rect l="l" t="t" r="r" b="b"/>
                <a:pathLst>
                  <a:path w="1415784" h="455375">
                    <a:moveTo>
                      <a:pt x="73451" y="0"/>
                    </a:moveTo>
                    <a:lnTo>
                      <a:pt x="1342333" y="0"/>
                    </a:lnTo>
                    <a:cubicBezTo>
                      <a:pt x="1361813" y="0"/>
                      <a:pt x="1380496" y="7739"/>
                      <a:pt x="1394270" y="21513"/>
                    </a:cubicBezTo>
                    <a:cubicBezTo>
                      <a:pt x="1408045" y="35288"/>
                      <a:pt x="1415784" y="53970"/>
                      <a:pt x="1415784" y="73451"/>
                    </a:cubicBezTo>
                    <a:lnTo>
                      <a:pt x="1415784" y="381925"/>
                    </a:lnTo>
                    <a:cubicBezTo>
                      <a:pt x="1415784" y="422490"/>
                      <a:pt x="1382899" y="455375"/>
                      <a:pt x="1342333" y="455375"/>
                    </a:cubicBezTo>
                    <a:lnTo>
                      <a:pt x="73451" y="455375"/>
                    </a:lnTo>
                    <a:cubicBezTo>
                      <a:pt x="32885" y="455375"/>
                      <a:pt x="0" y="422490"/>
                      <a:pt x="0" y="381925"/>
                    </a:cubicBezTo>
                    <a:lnTo>
                      <a:pt x="0" y="73451"/>
                    </a:lnTo>
                    <a:cubicBezTo>
                      <a:pt x="0" y="32885"/>
                      <a:pt x="32885" y="0"/>
                      <a:pt x="73451" y="0"/>
                    </a:cubicBezTo>
                    <a:close/>
                  </a:path>
                </a:pathLst>
              </a:custGeom>
              <a:solidFill>
                <a:srgbClr val="F9C5C9"/>
              </a:solidFill>
              <a:ln w="47625" cap="rnd">
                <a:solidFill>
                  <a:srgbClr val="000000"/>
                </a:solidFill>
                <a:prstDash val="solid"/>
                <a:round/>
              </a:ln>
            </p:spPr>
            <p:txBody>
              <a:bodyPr/>
              <a:lstStyle/>
              <a:p>
                <a:endParaRPr lang="vi-VN"/>
              </a:p>
            </p:txBody>
          </p:sp>
          <p:sp>
            <p:nvSpPr>
              <p:cNvPr id="41" name="TextBox 41"/>
              <p:cNvSpPr txBox="1"/>
              <p:nvPr/>
            </p:nvSpPr>
            <p:spPr>
              <a:xfrm>
                <a:off x="0" y="-38100"/>
                <a:ext cx="1415784" cy="493475"/>
              </a:xfrm>
              <a:prstGeom prst="rect">
                <a:avLst/>
              </a:prstGeom>
            </p:spPr>
            <p:txBody>
              <a:bodyPr lIns="50800" tIns="50800" rIns="50800" bIns="50800" rtlCol="0" anchor="ctr"/>
              <a:lstStyle/>
              <a:p>
                <a:pPr algn="ctr">
                  <a:lnSpc>
                    <a:spcPts val="2659"/>
                  </a:lnSpc>
                </a:pPr>
                <a:endParaRPr/>
              </a:p>
            </p:txBody>
          </p:sp>
        </p:grpSp>
        <p:sp>
          <p:nvSpPr>
            <p:cNvPr id="42" name="TextBox 42"/>
            <p:cNvSpPr txBox="1"/>
            <p:nvPr/>
          </p:nvSpPr>
          <p:spPr>
            <a:xfrm>
              <a:off x="0" y="161362"/>
              <a:ext cx="5474081" cy="1410798"/>
            </a:xfrm>
            <a:prstGeom prst="rect">
              <a:avLst/>
            </a:prstGeom>
          </p:spPr>
          <p:txBody>
            <a:bodyPr lIns="0" tIns="0" rIns="0" bIns="0" rtlCol="0" anchor="t">
              <a:spAutoFit/>
            </a:bodyPr>
            <a:lstStyle/>
            <a:p>
              <a:pPr algn="ctr">
                <a:lnSpc>
                  <a:spcPts val="4290"/>
                </a:lnSpc>
                <a:spcBef>
                  <a:spcPct val="0"/>
                </a:spcBef>
              </a:pPr>
              <a:r>
                <a:rPr lang="en-US" sz="3064" dirty="0" err="1">
                  <a:solidFill>
                    <a:srgbClr val="000000"/>
                  </a:solidFill>
                  <a:latin typeface="SVN-Avo"/>
                  <a:ea typeface="SVN-Avo"/>
                  <a:cs typeface="SVN-Avo"/>
                  <a:sym typeface="SVN-Avo"/>
                </a:rPr>
                <a:t>Thông</a:t>
              </a:r>
              <a:r>
                <a:rPr lang="en-US" sz="3064" dirty="0">
                  <a:solidFill>
                    <a:srgbClr val="000000"/>
                  </a:solidFill>
                  <a:latin typeface="SVN-Avo"/>
                  <a:ea typeface="SVN-Avo"/>
                  <a:cs typeface="SVN-Avo"/>
                  <a:sym typeface="SVN-Avo"/>
                </a:rPr>
                <a:t> </a:t>
              </a:r>
              <a:r>
                <a:rPr lang="en-US" sz="3064" dirty="0" err="1">
                  <a:solidFill>
                    <a:srgbClr val="000000"/>
                  </a:solidFill>
                  <a:latin typeface="SVN-Avo"/>
                  <a:ea typeface="SVN-Avo"/>
                  <a:cs typeface="SVN-Avo"/>
                  <a:sym typeface="SVN-Avo"/>
                </a:rPr>
                <a:t>báo</a:t>
              </a:r>
              <a:r>
                <a:rPr lang="en-US" sz="3064" dirty="0">
                  <a:solidFill>
                    <a:srgbClr val="000000"/>
                  </a:solidFill>
                  <a:latin typeface="SVN-Avo"/>
                  <a:ea typeface="SVN-Avo"/>
                  <a:cs typeface="SVN-Avo"/>
                  <a:sym typeface="SVN-Avo"/>
                </a:rPr>
                <a:t> </a:t>
              </a:r>
              <a:r>
                <a:rPr lang="en-US" sz="3064" dirty="0" err="1">
                  <a:solidFill>
                    <a:srgbClr val="000000"/>
                  </a:solidFill>
                  <a:latin typeface="SVN-Avo"/>
                  <a:ea typeface="SVN-Avo"/>
                  <a:cs typeface="SVN-Avo"/>
                  <a:sym typeface="SVN-Avo"/>
                </a:rPr>
                <a:t>trạng</a:t>
              </a:r>
              <a:r>
                <a:rPr lang="en-US" sz="3064" dirty="0">
                  <a:solidFill>
                    <a:srgbClr val="000000"/>
                  </a:solidFill>
                  <a:latin typeface="SVN-Avo"/>
                  <a:ea typeface="SVN-Avo"/>
                  <a:cs typeface="SVN-Avo"/>
                  <a:sym typeface="SVN-Avo"/>
                </a:rPr>
                <a:t> </a:t>
              </a:r>
              <a:r>
                <a:rPr lang="en-US" sz="3064" dirty="0" err="1">
                  <a:solidFill>
                    <a:srgbClr val="000000"/>
                  </a:solidFill>
                  <a:latin typeface="SVN-Avo"/>
                  <a:ea typeface="SVN-Avo"/>
                  <a:cs typeface="SVN-Avo"/>
                  <a:sym typeface="SVN-Avo"/>
                </a:rPr>
                <a:t>thái</a:t>
              </a:r>
              <a:r>
                <a:rPr lang="en-US" sz="3064" dirty="0">
                  <a:solidFill>
                    <a:srgbClr val="000000"/>
                  </a:solidFill>
                  <a:latin typeface="SVN-Avo"/>
                  <a:ea typeface="SVN-Avo"/>
                  <a:cs typeface="SVN-Avo"/>
                  <a:sym typeface="SVN-Avo"/>
                </a:rPr>
                <a:t> </a:t>
              </a:r>
              <a:r>
                <a:rPr lang="en-US" sz="3064" dirty="0" err="1">
                  <a:solidFill>
                    <a:srgbClr val="000000"/>
                  </a:solidFill>
                  <a:latin typeface="SVN-Avo"/>
                  <a:ea typeface="SVN-Avo"/>
                  <a:cs typeface="SVN-Avo"/>
                  <a:sym typeface="SVN-Avo"/>
                </a:rPr>
                <a:t>của</a:t>
              </a:r>
              <a:r>
                <a:rPr lang="en-US" sz="3064" dirty="0">
                  <a:solidFill>
                    <a:srgbClr val="000000"/>
                  </a:solidFill>
                  <a:latin typeface="SVN-Avo"/>
                  <a:ea typeface="SVN-Avo"/>
                  <a:cs typeface="SVN-Avo"/>
                  <a:sym typeface="SVN-Avo"/>
                </a:rPr>
                <a:t> </a:t>
              </a:r>
              <a:r>
                <a:rPr lang="en-US" sz="3064" dirty="0" err="1">
                  <a:solidFill>
                    <a:srgbClr val="000000"/>
                  </a:solidFill>
                  <a:latin typeface="SVN-Avo"/>
                  <a:ea typeface="SVN-Avo"/>
                  <a:cs typeface="SVN-Avo"/>
                  <a:sym typeface="SVN-Avo"/>
                </a:rPr>
                <a:t>sóng</a:t>
              </a:r>
              <a:r>
                <a:rPr lang="en-US" sz="3064" dirty="0">
                  <a:solidFill>
                    <a:srgbClr val="000000"/>
                  </a:solidFill>
                  <a:latin typeface="SVN-Avo"/>
                  <a:ea typeface="SVN-Avo"/>
                  <a:cs typeface="SVN-Avo"/>
                  <a:sym typeface="SVN-Avo"/>
                </a:rPr>
                <a:t> </a:t>
              </a:r>
              <a:r>
                <a:rPr lang="en-US" sz="3064" dirty="0" err="1">
                  <a:solidFill>
                    <a:srgbClr val="000000"/>
                  </a:solidFill>
                  <a:latin typeface="SVN-Avo"/>
                  <a:ea typeface="SVN-Avo"/>
                  <a:cs typeface="SVN-Avo"/>
                  <a:sym typeface="SVN-Avo"/>
                </a:rPr>
                <a:t>điện</a:t>
              </a:r>
              <a:r>
                <a:rPr lang="en-US" sz="3064" dirty="0">
                  <a:solidFill>
                    <a:srgbClr val="000000"/>
                  </a:solidFill>
                  <a:latin typeface="SVN-Avo"/>
                  <a:ea typeface="SVN-Avo"/>
                  <a:cs typeface="SVN-Avo"/>
                  <a:sym typeface="SVN-Avo"/>
                </a:rPr>
                <a:t> </a:t>
              </a:r>
              <a:r>
                <a:rPr lang="en-US" sz="3064" dirty="0" err="1">
                  <a:solidFill>
                    <a:srgbClr val="000000"/>
                  </a:solidFill>
                  <a:latin typeface="SVN-Avo"/>
                  <a:ea typeface="SVN-Avo"/>
                  <a:cs typeface="SVN-Avo"/>
                  <a:sym typeface="SVN-Avo"/>
                </a:rPr>
                <a:t>thoại</a:t>
              </a:r>
              <a:endParaRPr lang="en-US" sz="3064" dirty="0">
                <a:solidFill>
                  <a:srgbClr val="000000"/>
                </a:solidFill>
                <a:latin typeface="SVN-Avo"/>
                <a:ea typeface="SVN-Avo"/>
                <a:cs typeface="SVN-Avo"/>
                <a:sym typeface="SVN-Avo"/>
              </a:endParaRPr>
            </a:p>
          </p:txBody>
        </p:sp>
      </p:grpSp>
      <p:grpSp>
        <p:nvGrpSpPr>
          <p:cNvPr id="43" name="Group 43"/>
          <p:cNvGrpSpPr/>
          <p:nvPr/>
        </p:nvGrpSpPr>
        <p:grpSpPr>
          <a:xfrm>
            <a:off x="13343942" y="4415350"/>
            <a:ext cx="3534329" cy="1350148"/>
            <a:chOff x="0" y="0"/>
            <a:chExt cx="4712439" cy="1800197"/>
          </a:xfrm>
        </p:grpSpPr>
        <p:grpSp>
          <p:nvGrpSpPr>
            <p:cNvPr id="44" name="Group 44"/>
            <p:cNvGrpSpPr/>
            <p:nvPr/>
          </p:nvGrpSpPr>
          <p:grpSpPr>
            <a:xfrm>
              <a:off x="0" y="0"/>
              <a:ext cx="4712439" cy="1800197"/>
              <a:chOff x="0" y="0"/>
              <a:chExt cx="1192052" cy="455375"/>
            </a:xfrm>
          </p:grpSpPr>
          <p:sp>
            <p:nvSpPr>
              <p:cNvPr id="45" name="Freeform 45"/>
              <p:cNvSpPr/>
              <p:nvPr/>
            </p:nvSpPr>
            <p:spPr>
              <a:xfrm>
                <a:off x="0" y="0"/>
                <a:ext cx="1192052" cy="455375"/>
              </a:xfrm>
              <a:custGeom>
                <a:avLst/>
                <a:gdLst/>
                <a:ahLst/>
                <a:cxnLst/>
                <a:rect l="l" t="t" r="r" b="b"/>
                <a:pathLst>
                  <a:path w="1192052" h="455375">
                    <a:moveTo>
                      <a:pt x="87236" y="0"/>
                    </a:moveTo>
                    <a:lnTo>
                      <a:pt x="1104816" y="0"/>
                    </a:lnTo>
                    <a:cubicBezTo>
                      <a:pt x="1152995" y="0"/>
                      <a:pt x="1192052" y="39057"/>
                      <a:pt x="1192052" y="87236"/>
                    </a:cubicBezTo>
                    <a:lnTo>
                      <a:pt x="1192052" y="368139"/>
                    </a:lnTo>
                    <a:cubicBezTo>
                      <a:pt x="1192052" y="416318"/>
                      <a:pt x="1152995" y="455375"/>
                      <a:pt x="1104816" y="455375"/>
                    </a:cubicBezTo>
                    <a:lnTo>
                      <a:pt x="87236" y="455375"/>
                    </a:lnTo>
                    <a:cubicBezTo>
                      <a:pt x="39057" y="455375"/>
                      <a:pt x="0" y="416318"/>
                      <a:pt x="0" y="368139"/>
                    </a:cubicBezTo>
                    <a:lnTo>
                      <a:pt x="0" y="87236"/>
                    </a:lnTo>
                    <a:cubicBezTo>
                      <a:pt x="0" y="39057"/>
                      <a:pt x="39057" y="0"/>
                      <a:pt x="87236" y="0"/>
                    </a:cubicBezTo>
                    <a:close/>
                  </a:path>
                </a:pathLst>
              </a:custGeom>
              <a:solidFill>
                <a:srgbClr val="34F2D0"/>
              </a:solidFill>
              <a:ln w="47625" cap="rnd">
                <a:solidFill>
                  <a:srgbClr val="000000"/>
                </a:solidFill>
                <a:prstDash val="solid"/>
                <a:round/>
              </a:ln>
            </p:spPr>
            <p:txBody>
              <a:bodyPr/>
              <a:lstStyle/>
              <a:p>
                <a:endParaRPr lang="vi-VN"/>
              </a:p>
            </p:txBody>
          </p:sp>
          <p:sp>
            <p:nvSpPr>
              <p:cNvPr id="46" name="TextBox 46"/>
              <p:cNvSpPr txBox="1"/>
              <p:nvPr/>
            </p:nvSpPr>
            <p:spPr>
              <a:xfrm>
                <a:off x="0" y="-38100"/>
                <a:ext cx="1192052" cy="493475"/>
              </a:xfrm>
              <a:prstGeom prst="rect">
                <a:avLst/>
              </a:prstGeom>
            </p:spPr>
            <p:txBody>
              <a:bodyPr lIns="50800" tIns="50800" rIns="50800" bIns="50800" rtlCol="0" anchor="ctr"/>
              <a:lstStyle/>
              <a:p>
                <a:pPr algn="ctr">
                  <a:lnSpc>
                    <a:spcPts val="2659"/>
                  </a:lnSpc>
                </a:pPr>
                <a:endParaRPr/>
              </a:p>
            </p:txBody>
          </p:sp>
        </p:grpSp>
        <p:sp>
          <p:nvSpPr>
            <p:cNvPr id="47" name="TextBox 47"/>
            <p:cNvSpPr txBox="1"/>
            <p:nvPr/>
          </p:nvSpPr>
          <p:spPr>
            <a:xfrm>
              <a:off x="0" y="161362"/>
              <a:ext cx="4609030" cy="1410798"/>
            </a:xfrm>
            <a:prstGeom prst="rect">
              <a:avLst/>
            </a:prstGeom>
          </p:spPr>
          <p:txBody>
            <a:bodyPr lIns="0" tIns="0" rIns="0" bIns="0" rtlCol="0" anchor="t">
              <a:spAutoFit/>
            </a:bodyPr>
            <a:lstStyle/>
            <a:p>
              <a:pPr algn="ctr">
                <a:lnSpc>
                  <a:spcPts val="4290"/>
                </a:lnSpc>
                <a:spcBef>
                  <a:spcPct val="0"/>
                </a:spcBef>
              </a:pPr>
              <a:r>
                <a:rPr lang="en-US" sz="3064">
                  <a:solidFill>
                    <a:srgbClr val="000000"/>
                  </a:solidFill>
                  <a:latin typeface="SVN-Avo"/>
                  <a:ea typeface="SVN-Avo"/>
                  <a:cs typeface="SVN-Avo"/>
                  <a:sym typeface="SVN-Avo"/>
                </a:rPr>
                <a:t>Soạn và gửi tin nhắn</a:t>
              </a:r>
            </a:p>
          </p:txBody>
        </p:sp>
      </p:grpSp>
      <p:grpSp>
        <p:nvGrpSpPr>
          <p:cNvPr id="64" name="Group 63">
            <a:extLst>
              <a:ext uri="{FF2B5EF4-FFF2-40B4-BE49-F238E27FC236}">
                <a16:creationId xmlns:a16="http://schemas.microsoft.com/office/drawing/2014/main" id="{88FA71F0-6233-42A9-98B7-CABE7751EDB0}"/>
              </a:ext>
            </a:extLst>
          </p:cNvPr>
          <p:cNvGrpSpPr/>
          <p:nvPr/>
        </p:nvGrpSpPr>
        <p:grpSpPr>
          <a:xfrm>
            <a:off x="2701796" y="6849071"/>
            <a:ext cx="1676712" cy="1103770"/>
            <a:chOff x="3604783" y="6914189"/>
            <a:chExt cx="1676712" cy="1103770"/>
          </a:xfrm>
        </p:grpSpPr>
        <p:sp>
          <p:nvSpPr>
            <p:cNvPr id="48" name="Freeform 48"/>
            <p:cNvSpPr/>
            <p:nvPr/>
          </p:nvSpPr>
          <p:spPr>
            <a:xfrm>
              <a:off x="4190865" y="6914189"/>
              <a:ext cx="1090630" cy="1103770"/>
            </a:xfrm>
            <a:custGeom>
              <a:avLst/>
              <a:gdLst/>
              <a:ahLst/>
              <a:cxnLst/>
              <a:rect l="l" t="t" r="r" b="b"/>
              <a:pathLst>
                <a:path w="1090630" h="1103770">
                  <a:moveTo>
                    <a:pt x="0" y="0"/>
                  </a:moveTo>
                  <a:lnTo>
                    <a:pt x="1090629" y="0"/>
                  </a:lnTo>
                  <a:lnTo>
                    <a:pt x="1090629" y="1103769"/>
                  </a:lnTo>
                  <a:lnTo>
                    <a:pt x="0" y="1103769"/>
                  </a:lnTo>
                  <a:lnTo>
                    <a:pt x="0" y="0"/>
                  </a:lnTo>
                  <a:close/>
                </a:path>
              </a:pathLst>
            </a:custGeom>
            <a:blipFill>
              <a:blip r:embed="rId3"/>
              <a:stretch>
                <a:fillRect/>
              </a:stretch>
            </a:blipFill>
          </p:spPr>
          <p:txBody>
            <a:bodyPr/>
            <a:lstStyle/>
            <a:p>
              <a:endParaRPr lang="vi-VN"/>
            </a:p>
          </p:txBody>
        </p:sp>
        <p:sp>
          <p:nvSpPr>
            <p:cNvPr id="57" name="Freeform 57"/>
            <p:cNvSpPr/>
            <p:nvPr/>
          </p:nvSpPr>
          <p:spPr>
            <a:xfrm>
              <a:off x="3604783" y="7108205"/>
              <a:ext cx="586082" cy="864196"/>
            </a:xfrm>
            <a:custGeom>
              <a:avLst/>
              <a:gdLst/>
              <a:ahLst/>
              <a:cxnLst/>
              <a:rect l="l" t="t" r="r" b="b"/>
              <a:pathLst>
                <a:path w="586082" h="864196">
                  <a:moveTo>
                    <a:pt x="0" y="0"/>
                  </a:moveTo>
                  <a:lnTo>
                    <a:pt x="586082" y="0"/>
                  </a:lnTo>
                  <a:lnTo>
                    <a:pt x="586082" y="864195"/>
                  </a:lnTo>
                  <a:lnTo>
                    <a:pt x="0" y="8641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grpSp>
        <p:nvGrpSpPr>
          <p:cNvPr id="65" name="Group 64">
            <a:extLst>
              <a:ext uri="{FF2B5EF4-FFF2-40B4-BE49-F238E27FC236}">
                <a16:creationId xmlns:a16="http://schemas.microsoft.com/office/drawing/2014/main" id="{2B09B5D0-7A14-4F78-B6C5-AE570FBDE4EB}"/>
              </a:ext>
            </a:extLst>
          </p:cNvPr>
          <p:cNvGrpSpPr/>
          <p:nvPr/>
        </p:nvGrpSpPr>
        <p:grpSpPr>
          <a:xfrm>
            <a:off x="5414154" y="6873134"/>
            <a:ext cx="1825193" cy="1081528"/>
            <a:chOff x="5134152" y="6925309"/>
            <a:chExt cx="1825193" cy="1081528"/>
          </a:xfrm>
        </p:grpSpPr>
        <p:sp>
          <p:nvSpPr>
            <p:cNvPr id="49" name="Freeform 49"/>
            <p:cNvSpPr/>
            <p:nvPr/>
          </p:nvSpPr>
          <p:spPr>
            <a:xfrm>
              <a:off x="5813440" y="6925309"/>
              <a:ext cx="1145905" cy="1081528"/>
            </a:xfrm>
            <a:custGeom>
              <a:avLst/>
              <a:gdLst/>
              <a:ahLst/>
              <a:cxnLst/>
              <a:rect l="l" t="t" r="r" b="b"/>
              <a:pathLst>
                <a:path w="1145905" h="1081528">
                  <a:moveTo>
                    <a:pt x="0" y="0"/>
                  </a:moveTo>
                  <a:lnTo>
                    <a:pt x="1145904" y="0"/>
                  </a:lnTo>
                  <a:lnTo>
                    <a:pt x="1145904" y="1081529"/>
                  </a:lnTo>
                  <a:lnTo>
                    <a:pt x="0" y="1081529"/>
                  </a:lnTo>
                  <a:lnTo>
                    <a:pt x="0" y="0"/>
                  </a:lnTo>
                  <a:close/>
                </a:path>
              </a:pathLst>
            </a:custGeom>
            <a:blipFill>
              <a:blip r:embed="rId6"/>
              <a:stretch>
                <a:fillRect/>
              </a:stretch>
            </a:blipFill>
          </p:spPr>
          <p:txBody>
            <a:bodyPr/>
            <a:lstStyle/>
            <a:p>
              <a:endParaRPr lang="vi-VN"/>
            </a:p>
          </p:txBody>
        </p:sp>
        <p:sp>
          <p:nvSpPr>
            <p:cNvPr id="58" name="Freeform 58"/>
            <p:cNvSpPr/>
            <p:nvPr/>
          </p:nvSpPr>
          <p:spPr>
            <a:xfrm>
              <a:off x="5134152" y="6997182"/>
              <a:ext cx="734070" cy="984728"/>
            </a:xfrm>
            <a:custGeom>
              <a:avLst/>
              <a:gdLst/>
              <a:ahLst/>
              <a:cxnLst/>
              <a:rect l="l" t="t" r="r" b="b"/>
              <a:pathLst>
                <a:path w="601990" h="807548">
                  <a:moveTo>
                    <a:pt x="0" y="0"/>
                  </a:moveTo>
                  <a:lnTo>
                    <a:pt x="601990" y="0"/>
                  </a:lnTo>
                  <a:lnTo>
                    <a:pt x="601990" y="807547"/>
                  </a:lnTo>
                  <a:lnTo>
                    <a:pt x="0" y="80754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grpSp>
      <p:grpSp>
        <p:nvGrpSpPr>
          <p:cNvPr id="66" name="Group 65">
            <a:extLst>
              <a:ext uri="{FF2B5EF4-FFF2-40B4-BE49-F238E27FC236}">
                <a16:creationId xmlns:a16="http://schemas.microsoft.com/office/drawing/2014/main" id="{0CF69A3B-8E08-46D1-B1E7-771926E6F57D}"/>
              </a:ext>
            </a:extLst>
          </p:cNvPr>
          <p:cNvGrpSpPr/>
          <p:nvPr/>
        </p:nvGrpSpPr>
        <p:grpSpPr>
          <a:xfrm>
            <a:off x="7868380" y="6930972"/>
            <a:ext cx="1773105" cy="1088425"/>
            <a:chOff x="7036710" y="6866201"/>
            <a:chExt cx="1773105" cy="1088425"/>
          </a:xfrm>
        </p:grpSpPr>
        <p:sp>
          <p:nvSpPr>
            <p:cNvPr id="50" name="Freeform 50"/>
            <p:cNvSpPr/>
            <p:nvPr/>
          </p:nvSpPr>
          <p:spPr>
            <a:xfrm>
              <a:off x="7728802" y="6873613"/>
              <a:ext cx="1081013" cy="1081013"/>
            </a:xfrm>
            <a:custGeom>
              <a:avLst/>
              <a:gdLst/>
              <a:ahLst/>
              <a:cxnLst/>
              <a:rect l="l" t="t" r="r" b="b"/>
              <a:pathLst>
                <a:path w="1081013" h="1081013">
                  <a:moveTo>
                    <a:pt x="0" y="0"/>
                  </a:moveTo>
                  <a:lnTo>
                    <a:pt x="1081013" y="0"/>
                  </a:lnTo>
                  <a:lnTo>
                    <a:pt x="1081013" y="1081013"/>
                  </a:lnTo>
                  <a:lnTo>
                    <a:pt x="0" y="1081013"/>
                  </a:lnTo>
                  <a:lnTo>
                    <a:pt x="0" y="0"/>
                  </a:lnTo>
                  <a:close/>
                </a:path>
              </a:pathLst>
            </a:custGeom>
            <a:blipFill>
              <a:blip r:embed="rId9"/>
              <a:stretch>
                <a:fillRect/>
              </a:stretch>
            </a:blipFill>
          </p:spPr>
          <p:txBody>
            <a:bodyPr/>
            <a:lstStyle/>
            <a:p>
              <a:endParaRPr lang="vi-VN"/>
            </a:p>
          </p:txBody>
        </p:sp>
        <p:sp>
          <p:nvSpPr>
            <p:cNvPr id="59" name="Freeform 59"/>
            <p:cNvSpPr/>
            <p:nvPr/>
          </p:nvSpPr>
          <p:spPr>
            <a:xfrm>
              <a:off x="7036710" y="6866201"/>
              <a:ext cx="747475" cy="1059565"/>
            </a:xfrm>
            <a:custGeom>
              <a:avLst/>
              <a:gdLst/>
              <a:ahLst/>
              <a:cxnLst/>
              <a:rect l="l" t="t" r="r" b="b"/>
              <a:pathLst>
                <a:path w="589839" h="836112">
                  <a:moveTo>
                    <a:pt x="0" y="0"/>
                  </a:moveTo>
                  <a:lnTo>
                    <a:pt x="589838" y="0"/>
                  </a:lnTo>
                  <a:lnTo>
                    <a:pt x="589838" y="836112"/>
                  </a:lnTo>
                  <a:lnTo>
                    <a:pt x="0" y="8361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grpSp>
      <p:grpSp>
        <p:nvGrpSpPr>
          <p:cNvPr id="67" name="Group 66">
            <a:extLst>
              <a:ext uri="{FF2B5EF4-FFF2-40B4-BE49-F238E27FC236}">
                <a16:creationId xmlns:a16="http://schemas.microsoft.com/office/drawing/2014/main" id="{3169F850-3DBD-45AD-83B0-400D73B3CDCD}"/>
              </a:ext>
            </a:extLst>
          </p:cNvPr>
          <p:cNvGrpSpPr/>
          <p:nvPr/>
        </p:nvGrpSpPr>
        <p:grpSpPr>
          <a:xfrm>
            <a:off x="10368786" y="6875433"/>
            <a:ext cx="2097505" cy="1172588"/>
            <a:chOff x="9021470" y="6858633"/>
            <a:chExt cx="2097505" cy="1172588"/>
          </a:xfrm>
        </p:grpSpPr>
        <p:sp>
          <p:nvSpPr>
            <p:cNvPr id="51" name="Freeform 51"/>
            <p:cNvSpPr/>
            <p:nvPr/>
          </p:nvSpPr>
          <p:spPr>
            <a:xfrm>
              <a:off x="9901873" y="6888332"/>
              <a:ext cx="1217102" cy="1142889"/>
            </a:xfrm>
            <a:custGeom>
              <a:avLst/>
              <a:gdLst/>
              <a:ahLst/>
              <a:cxnLst/>
              <a:rect l="l" t="t" r="r" b="b"/>
              <a:pathLst>
                <a:path w="1355794" h="1273124">
                  <a:moveTo>
                    <a:pt x="0" y="0"/>
                  </a:moveTo>
                  <a:lnTo>
                    <a:pt x="1355794" y="0"/>
                  </a:lnTo>
                  <a:lnTo>
                    <a:pt x="1355794" y="1273123"/>
                  </a:lnTo>
                  <a:lnTo>
                    <a:pt x="0" y="1273123"/>
                  </a:lnTo>
                  <a:lnTo>
                    <a:pt x="0" y="0"/>
                  </a:lnTo>
                  <a:close/>
                </a:path>
              </a:pathLst>
            </a:custGeom>
            <a:blipFill>
              <a:blip r:embed="rId12"/>
              <a:stretch>
                <a:fillRect/>
              </a:stretch>
            </a:blipFill>
          </p:spPr>
          <p:txBody>
            <a:bodyPr/>
            <a:lstStyle/>
            <a:p>
              <a:endParaRPr lang="vi-VN"/>
            </a:p>
          </p:txBody>
        </p:sp>
        <p:sp>
          <p:nvSpPr>
            <p:cNvPr id="60" name="Freeform 60"/>
            <p:cNvSpPr/>
            <p:nvPr/>
          </p:nvSpPr>
          <p:spPr>
            <a:xfrm>
              <a:off x="9021470" y="6858633"/>
              <a:ext cx="943300" cy="1130316"/>
            </a:xfrm>
            <a:custGeom>
              <a:avLst/>
              <a:gdLst/>
              <a:ahLst/>
              <a:cxnLst/>
              <a:rect l="l" t="t" r="r" b="b"/>
              <a:pathLst>
                <a:path w="719206" h="861794">
                  <a:moveTo>
                    <a:pt x="0" y="0"/>
                  </a:moveTo>
                  <a:lnTo>
                    <a:pt x="719206" y="0"/>
                  </a:lnTo>
                  <a:lnTo>
                    <a:pt x="719206" y="861794"/>
                  </a:lnTo>
                  <a:lnTo>
                    <a:pt x="0" y="86179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grpSp>
      <p:grpSp>
        <p:nvGrpSpPr>
          <p:cNvPr id="68" name="Group 67">
            <a:extLst>
              <a:ext uri="{FF2B5EF4-FFF2-40B4-BE49-F238E27FC236}">
                <a16:creationId xmlns:a16="http://schemas.microsoft.com/office/drawing/2014/main" id="{892915B1-64E8-4A5F-A80F-2D84DC3B81E9}"/>
              </a:ext>
            </a:extLst>
          </p:cNvPr>
          <p:cNvGrpSpPr/>
          <p:nvPr/>
        </p:nvGrpSpPr>
        <p:grpSpPr>
          <a:xfrm>
            <a:off x="13170588" y="6873134"/>
            <a:ext cx="1829534" cy="1169467"/>
            <a:chOff x="11240755" y="6927033"/>
            <a:chExt cx="1829534" cy="1169467"/>
          </a:xfrm>
        </p:grpSpPr>
        <p:sp>
          <p:nvSpPr>
            <p:cNvPr id="52" name="Freeform 52"/>
            <p:cNvSpPr/>
            <p:nvPr/>
          </p:nvSpPr>
          <p:spPr>
            <a:xfrm>
              <a:off x="11900822" y="6927033"/>
              <a:ext cx="1169467" cy="1169467"/>
            </a:xfrm>
            <a:custGeom>
              <a:avLst/>
              <a:gdLst/>
              <a:ahLst/>
              <a:cxnLst/>
              <a:rect l="l" t="t" r="r" b="b"/>
              <a:pathLst>
                <a:path w="957983" h="957983">
                  <a:moveTo>
                    <a:pt x="0" y="0"/>
                  </a:moveTo>
                  <a:lnTo>
                    <a:pt x="957983" y="0"/>
                  </a:lnTo>
                  <a:lnTo>
                    <a:pt x="957983" y="957983"/>
                  </a:lnTo>
                  <a:lnTo>
                    <a:pt x="0" y="957983"/>
                  </a:lnTo>
                  <a:lnTo>
                    <a:pt x="0" y="0"/>
                  </a:lnTo>
                  <a:close/>
                </a:path>
              </a:pathLst>
            </a:custGeom>
            <a:blipFill>
              <a:blip r:embed="rId15"/>
              <a:stretch>
                <a:fillRect/>
              </a:stretch>
            </a:blipFill>
          </p:spPr>
          <p:txBody>
            <a:bodyPr/>
            <a:lstStyle/>
            <a:p>
              <a:endParaRPr lang="vi-VN"/>
            </a:p>
          </p:txBody>
        </p:sp>
        <p:sp>
          <p:nvSpPr>
            <p:cNvPr id="61" name="Freeform 61"/>
            <p:cNvSpPr/>
            <p:nvPr/>
          </p:nvSpPr>
          <p:spPr>
            <a:xfrm>
              <a:off x="11240755" y="7038401"/>
              <a:ext cx="732974" cy="1058099"/>
            </a:xfrm>
            <a:custGeom>
              <a:avLst/>
              <a:gdLst/>
              <a:ahLst/>
              <a:cxnLst/>
              <a:rect l="l" t="t" r="r" b="b"/>
              <a:pathLst>
                <a:path w="596988" h="861794">
                  <a:moveTo>
                    <a:pt x="0" y="0"/>
                  </a:moveTo>
                  <a:lnTo>
                    <a:pt x="596988" y="0"/>
                  </a:lnTo>
                  <a:lnTo>
                    <a:pt x="596988" y="861794"/>
                  </a:lnTo>
                  <a:lnTo>
                    <a:pt x="0" y="86179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a:p>
          </p:txBody>
        </p:sp>
      </p:grpSp>
      <p:grpSp>
        <p:nvGrpSpPr>
          <p:cNvPr id="69" name="Group 68">
            <a:extLst>
              <a:ext uri="{FF2B5EF4-FFF2-40B4-BE49-F238E27FC236}">
                <a16:creationId xmlns:a16="http://schemas.microsoft.com/office/drawing/2014/main" id="{5DD26401-AF6A-43AA-A586-1F43280415BA}"/>
              </a:ext>
            </a:extLst>
          </p:cNvPr>
          <p:cNvGrpSpPr/>
          <p:nvPr/>
        </p:nvGrpSpPr>
        <p:grpSpPr>
          <a:xfrm>
            <a:off x="2592501" y="8617807"/>
            <a:ext cx="1880521" cy="1142889"/>
            <a:chOff x="14313354" y="6834018"/>
            <a:chExt cx="1880521" cy="1142889"/>
          </a:xfrm>
        </p:grpSpPr>
        <p:sp>
          <p:nvSpPr>
            <p:cNvPr id="53" name="Freeform 53"/>
            <p:cNvSpPr/>
            <p:nvPr/>
          </p:nvSpPr>
          <p:spPr>
            <a:xfrm>
              <a:off x="15024408" y="6834018"/>
              <a:ext cx="1169467" cy="1142889"/>
            </a:xfrm>
            <a:custGeom>
              <a:avLst/>
              <a:gdLst/>
              <a:ahLst/>
              <a:cxnLst/>
              <a:rect l="l" t="t" r="r" b="b"/>
              <a:pathLst>
                <a:path w="1169467" h="1142889">
                  <a:moveTo>
                    <a:pt x="0" y="0"/>
                  </a:moveTo>
                  <a:lnTo>
                    <a:pt x="1169467" y="0"/>
                  </a:lnTo>
                  <a:lnTo>
                    <a:pt x="1169467" y="1142888"/>
                  </a:lnTo>
                  <a:lnTo>
                    <a:pt x="0" y="1142888"/>
                  </a:lnTo>
                  <a:lnTo>
                    <a:pt x="0" y="0"/>
                  </a:lnTo>
                  <a:close/>
                </a:path>
              </a:pathLst>
            </a:custGeom>
            <a:blipFill>
              <a:blip r:embed="rId18"/>
              <a:stretch>
                <a:fillRect/>
              </a:stretch>
            </a:blipFill>
          </p:spPr>
          <p:txBody>
            <a:bodyPr/>
            <a:lstStyle/>
            <a:p>
              <a:endParaRPr lang="vi-VN"/>
            </a:p>
          </p:txBody>
        </p:sp>
        <p:sp>
          <p:nvSpPr>
            <p:cNvPr id="62" name="Freeform 62"/>
            <p:cNvSpPr/>
            <p:nvPr/>
          </p:nvSpPr>
          <p:spPr>
            <a:xfrm>
              <a:off x="14313354" y="6854485"/>
              <a:ext cx="829545" cy="1115525"/>
            </a:xfrm>
            <a:custGeom>
              <a:avLst/>
              <a:gdLst/>
              <a:ahLst/>
              <a:cxnLst/>
              <a:rect l="l" t="t" r="r" b="b"/>
              <a:pathLst>
                <a:path w="671018" h="902347">
                  <a:moveTo>
                    <a:pt x="0" y="0"/>
                  </a:moveTo>
                  <a:lnTo>
                    <a:pt x="671018" y="0"/>
                  </a:lnTo>
                  <a:lnTo>
                    <a:pt x="671018" y="902347"/>
                  </a:lnTo>
                  <a:lnTo>
                    <a:pt x="0" y="90234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vi-VN"/>
            </a:p>
          </p:txBody>
        </p:sp>
      </p:grpSp>
      <p:grpSp>
        <p:nvGrpSpPr>
          <p:cNvPr id="72" name="Group 71">
            <a:extLst>
              <a:ext uri="{FF2B5EF4-FFF2-40B4-BE49-F238E27FC236}">
                <a16:creationId xmlns:a16="http://schemas.microsoft.com/office/drawing/2014/main" id="{F55A6842-4503-45A5-AAB7-AD8EAA4B7761}"/>
              </a:ext>
            </a:extLst>
          </p:cNvPr>
          <p:cNvGrpSpPr/>
          <p:nvPr/>
        </p:nvGrpSpPr>
        <p:grpSpPr>
          <a:xfrm>
            <a:off x="7764270" y="8638274"/>
            <a:ext cx="1944978" cy="1206484"/>
            <a:chOff x="7764270" y="8638274"/>
            <a:chExt cx="1944978" cy="1206484"/>
          </a:xfrm>
        </p:grpSpPr>
        <p:sp>
          <p:nvSpPr>
            <p:cNvPr id="55" name="Freeform 55"/>
            <p:cNvSpPr/>
            <p:nvPr/>
          </p:nvSpPr>
          <p:spPr>
            <a:xfrm>
              <a:off x="8502764" y="8638274"/>
              <a:ext cx="1206484" cy="1206484"/>
            </a:xfrm>
            <a:custGeom>
              <a:avLst/>
              <a:gdLst/>
              <a:ahLst/>
              <a:cxnLst/>
              <a:rect l="l" t="t" r="r" b="b"/>
              <a:pathLst>
                <a:path w="903007" h="903007">
                  <a:moveTo>
                    <a:pt x="0" y="0"/>
                  </a:moveTo>
                  <a:lnTo>
                    <a:pt x="903008" y="0"/>
                  </a:lnTo>
                  <a:lnTo>
                    <a:pt x="903008" y="903007"/>
                  </a:lnTo>
                  <a:lnTo>
                    <a:pt x="0" y="903007"/>
                  </a:lnTo>
                  <a:lnTo>
                    <a:pt x="0" y="0"/>
                  </a:lnTo>
                  <a:close/>
                </a:path>
              </a:pathLst>
            </a:custGeom>
            <a:blipFill>
              <a:blip r:embed="rId21"/>
              <a:stretch>
                <a:fillRect/>
              </a:stretch>
            </a:blipFill>
          </p:spPr>
          <p:txBody>
            <a:bodyPr/>
            <a:lstStyle/>
            <a:p>
              <a:endParaRPr lang="vi-VN"/>
            </a:p>
          </p:txBody>
        </p:sp>
        <p:sp>
          <p:nvSpPr>
            <p:cNvPr id="63" name="Freeform 63"/>
            <p:cNvSpPr/>
            <p:nvPr/>
          </p:nvSpPr>
          <p:spPr>
            <a:xfrm>
              <a:off x="7764270" y="8679338"/>
              <a:ext cx="814574" cy="1117246"/>
            </a:xfrm>
            <a:custGeom>
              <a:avLst/>
              <a:gdLst/>
              <a:ahLst/>
              <a:cxnLst/>
              <a:rect l="l" t="t" r="r" b="b"/>
              <a:pathLst>
                <a:path w="588776" h="807548">
                  <a:moveTo>
                    <a:pt x="0" y="0"/>
                  </a:moveTo>
                  <a:lnTo>
                    <a:pt x="588776" y="0"/>
                  </a:lnTo>
                  <a:lnTo>
                    <a:pt x="588776" y="807547"/>
                  </a:lnTo>
                  <a:lnTo>
                    <a:pt x="0" y="80754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grpSp>
      <p:grpSp>
        <p:nvGrpSpPr>
          <p:cNvPr id="71" name="Group 70">
            <a:extLst>
              <a:ext uri="{FF2B5EF4-FFF2-40B4-BE49-F238E27FC236}">
                <a16:creationId xmlns:a16="http://schemas.microsoft.com/office/drawing/2014/main" id="{63806CE9-0BA4-43E1-AE5F-B7BD1E438D46}"/>
              </a:ext>
            </a:extLst>
          </p:cNvPr>
          <p:cNvGrpSpPr/>
          <p:nvPr/>
        </p:nvGrpSpPr>
        <p:grpSpPr>
          <a:xfrm>
            <a:off x="5273169" y="8581566"/>
            <a:ext cx="1966178" cy="1243915"/>
            <a:chOff x="5273169" y="8581566"/>
            <a:chExt cx="1744445" cy="1079081"/>
          </a:xfrm>
        </p:grpSpPr>
        <p:sp>
          <p:nvSpPr>
            <p:cNvPr id="54" name="Freeform 54"/>
            <p:cNvSpPr/>
            <p:nvPr/>
          </p:nvSpPr>
          <p:spPr>
            <a:xfrm>
              <a:off x="5964225" y="8581566"/>
              <a:ext cx="1053389" cy="1079081"/>
            </a:xfrm>
            <a:custGeom>
              <a:avLst/>
              <a:gdLst/>
              <a:ahLst/>
              <a:cxnLst/>
              <a:rect l="l" t="t" r="r" b="b"/>
              <a:pathLst>
                <a:path w="1053389" h="1079081">
                  <a:moveTo>
                    <a:pt x="0" y="0"/>
                  </a:moveTo>
                  <a:lnTo>
                    <a:pt x="1053389" y="0"/>
                  </a:lnTo>
                  <a:lnTo>
                    <a:pt x="1053389" y="1079081"/>
                  </a:lnTo>
                  <a:lnTo>
                    <a:pt x="0" y="1079081"/>
                  </a:lnTo>
                  <a:lnTo>
                    <a:pt x="0" y="0"/>
                  </a:lnTo>
                  <a:close/>
                </a:path>
              </a:pathLst>
            </a:custGeom>
            <a:blipFill>
              <a:blip r:embed="rId24"/>
              <a:stretch>
                <a:fillRect/>
              </a:stretch>
            </a:blipFill>
          </p:spPr>
          <p:txBody>
            <a:bodyPr/>
            <a:lstStyle/>
            <a:p>
              <a:endParaRPr lang="vi-VN"/>
            </a:p>
          </p:txBody>
        </p:sp>
        <p:sp>
          <p:nvSpPr>
            <p:cNvPr id="70" name="Freeform 64">
              <a:extLst>
                <a:ext uri="{FF2B5EF4-FFF2-40B4-BE49-F238E27FC236}">
                  <a16:creationId xmlns:a16="http://schemas.microsoft.com/office/drawing/2014/main" id="{502FE713-F1FF-4539-8D67-3B0E8E93C74A}"/>
                </a:ext>
              </a:extLst>
            </p:cNvPr>
            <p:cNvSpPr/>
            <p:nvPr/>
          </p:nvSpPr>
          <p:spPr>
            <a:xfrm>
              <a:off x="5273169" y="8602706"/>
              <a:ext cx="718219" cy="1036799"/>
            </a:xfrm>
            <a:custGeom>
              <a:avLst/>
              <a:gdLst/>
              <a:ahLst/>
              <a:cxnLst/>
              <a:rect l="l" t="t" r="r" b="b"/>
              <a:pathLst>
                <a:path w="2850434" h="4114800">
                  <a:moveTo>
                    <a:pt x="0" y="0"/>
                  </a:moveTo>
                  <a:lnTo>
                    <a:pt x="2850434" y="0"/>
                  </a:lnTo>
                  <a:lnTo>
                    <a:pt x="2850434" y="4114800"/>
                  </a:lnTo>
                  <a:lnTo>
                    <a:pt x="0" y="4114800"/>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vi-VN"/>
            </a:p>
          </p:txBody>
        </p:sp>
      </p:grpSp>
      <p:grpSp>
        <p:nvGrpSpPr>
          <p:cNvPr id="74" name="Group 73">
            <a:extLst>
              <a:ext uri="{FF2B5EF4-FFF2-40B4-BE49-F238E27FC236}">
                <a16:creationId xmlns:a16="http://schemas.microsoft.com/office/drawing/2014/main" id="{5AE703D6-E3AB-4A50-A7D3-D533AAAC0240}"/>
              </a:ext>
            </a:extLst>
          </p:cNvPr>
          <p:cNvGrpSpPr/>
          <p:nvPr/>
        </p:nvGrpSpPr>
        <p:grpSpPr>
          <a:xfrm>
            <a:off x="10572744" y="8591546"/>
            <a:ext cx="2020412" cy="1243915"/>
            <a:chOff x="10572744" y="8591546"/>
            <a:chExt cx="2020412" cy="1243915"/>
          </a:xfrm>
        </p:grpSpPr>
        <p:sp>
          <p:nvSpPr>
            <p:cNvPr id="56" name="Freeform 56"/>
            <p:cNvSpPr/>
            <p:nvPr/>
          </p:nvSpPr>
          <p:spPr>
            <a:xfrm>
              <a:off x="11407097" y="8591546"/>
              <a:ext cx="1186059" cy="1243915"/>
            </a:xfrm>
            <a:custGeom>
              <a:avLst/>
              <a:gdLst/>
              <a:ahLst/>
              <a:cxnLst/>
              <a:rect l="l" t="t" r="r" b="b"/>
              <a:pathLst>
                <a:path w="1186059" h="1243915">
                  <a:moveTo>
                    <a:pt x="0" y="0"/>
                  </a:moveTo>
                  <a:lnTo>
                    <a:pt x="1186059" y="0"/>
                  </a:lnTo>
                  <a:lnTo>
                    <a:pt x="1186059" y="1243915"/>
                  </a:lnTo>
                  <a:lnTo>
                    <a:pt x="0" y="1243915"/>
                  </a:lnTo>
                  <a:lnTo>
                    <a:pt x="0" y="0"/>
                  </a:lnTo>
                  <a:close/>
                </a:path>
              </a:pathLst>
            </a:custGeom>
            <a:blipFill>
              <a:blip r:embed="rId27"/>
              <a:stretch>
                <a:fillRect/>
              </a:stretch>
            </a:blipFill>
          </p:spPr>
          <p:txBody>
            <a:bodyPr/>
            <a:lstStyle/>
            <a:p>
              <a:endParaRPr lang="vi-VN"/>
            </a:p>
          </p:txBody>
        </p:sp>
        <p:sp>
          <p:nvSpPr>
            <p:cNvPr id="73" name="Freeform 65">
              <a:extLst>
                <a:ext uri="{FF2B5EF4-FFF2-40B4-BE49-F238E27FC236}">
                  <a16:creationId xmlns:a16="http://schemas.microsoft.com/office/drawing/2014/main" id="{0774CC98-9D91-46D8-A29C-FDD768C1156F}"/>
                </a:ext>
              </a:extLst>
            </p:cNvPr>
            <p:cNvSpPr/>
            <p:nvPr/>
          </p:nvSpPr>
          <p:spPr>
            <a:xfrm>
              <a:off x="10572744" y="8632520"/>
              <a:ext cx="838490" cy="1130317"/>
            </a:xfrm>
            <a:custGeom>
              <a:avLst/>
              <a:gdLst/>
              <a:ahLst/>
              <a:cxnLst/>
              <a:rect l="l" t="t" r="r" b="b"/>
              <a:pathLst>
                <a:path w="3052433" h="4114800">
                  <a:moveTo>
                    <a:pt x="0" y="0"/>
                  </a:moveTo>
                  <a:lnTo>
                    <a:pt x="3052434" y="0"/>
                  </a:lnTo>
                  <a:lnTo>
                    <a:pt x="3052434" y="4114800"/>
                  </a:lnTo>
                  <a:lnTo>
                    <a:pt x="0" y="411480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vi-VN"/>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20937 -0.18379 L 0.20937 -0.18364 C 0.2085 -0.18858 0.20807 -0.19321 0.20703 -0.19753 C 0.20659 -0.19953 0.20538 -0.20077 0.20477 -0.20262 C 0.20251 -0.20925 0.20616 -0.20339 0.20251 -0.21126 C 0.20165 -0.21311 0.20034 -0.21435 0.19948 -0.2162 C 0.19887 -0.21774 0.19861 -0.21959 0.198 -0.22114 C 0.19331 -0.23179 0.18845 -0.24182 0.18376 -0.25231 C 0.18281 -0.25416 0.18229 -0.25648 0.18151 -0.25848 C 0.18055 -0.26064 0.17942 -0.2625 0.17847 -0.26466 C 0.17456 -0.27438 0.17118 -0.28487 0.16718 -0.29444 C 0.16588 -0.29768 0.16406 -0.30015 0.16267 -0.30308 C 0.16041 -0.30833 0.15399 -0.33086 0.15364 -0.33179 C 0.1526 -0.33456 0.15086 -0.33642 0.14991 -0.33919 C 0.14418 -0.35478 0.13828 -0.37006 0.13333 -0.38642 C 0.12751 -0.40555 0.12795 -0.40339 0.12213 -0.42731 C 0.12152 -0.42978 0.12118 -0.43225 0.12057 -0.43487 C 0.12014 -0.43703 0.11961 -0.43888 0.11909 -0.44104 C 0.11527 -0.4753 0.11961 -0.44151 0.11614 -0.4608 C 0.11571 -0.46296 0.11562 -0.46512 0.11527 -0.46713 C 0.11441 -0.4733 0.11328 -0.47947 0.11241 -0.4858 C 0.11241 -0.4875 0.1118 -0.5125 0.11458 -0.52299 C 0.11501 -0.52469 0.11553 -0.52638 0.11614 -0.52793 C 0.11658 -0.52916 0.11701 -0.53055 0.11762 -0.53163 C 0.11996 -0.53642 0.12144 -0.53703 0.12508 -0.54043 C 0.12708 -0.54213 0.12899 -0.54413 0.13107 -0.54537 C 0.13411 -0.54706 0.13732 -0.54784 0.1401 -0.5503 C 0.14418 -0.5537 0.14383 -0.5537 0.14913 -0.55648 C 0.15017 -0.55709 0.15121 -0.55709 0.15217 -0.55771 C 0.15512 -0.55956 0.15599 -0.56157 0.15894 -0.56388 C 0.1651 -0.56898 0.15633 -0.56003 0.16423 -0.56774 C 0.16666 -0.57021 0.16987 -0.575 0.17317 -0.575 L 0.18073 -0.575 L 0.18073 -0.575 " pathEditMode="relative" rAng="0" ptsTypes="AAAAAAAAAAAAAAAAAAAAAAAAAAAAAAAAAA">
                                      <p:cBhvr>
                                        <p:cTn id="6" dur="2000" fill="hold"/>
                                        <p:tgtEl>
                                          <p:spTgt spid="64"/>
                                        </p:tgtEl>
                                        <p:attrNameLst>
                                          <p:attrName>ppt_x</p:attrName>
                                          <p:attrName>ppt_y</p:attrName>
                                        </p:attrNameLst>
                                      </p:cBhvr>
                                      <p:rCtr x="-4852" y="-19552"/>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4"/>
                  </p:tgtEl>
                </p:cond>
              </p:nextCondLst>
            </p:seq>
            <p:seq concurrent="1" nextAc="seek">
              <p:cTn id="7" restart="whenNotActive" fill="hold" evtFilter="cancelBubble" nodeType="interactiveSeq">
                <p:stCondLst>
                  <p:cond evt="onClick" delay="0">
                    <p:tgtEl>
                      <p:spTgt spid="65"/>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8672 -0.01173 L -0.08672 -0.01158 C -0.0875 -0.01512 -0.08793 -0.01883 -0.08889 -0.02191 C -0.08941 -0.02361 -0.09045 -0.02438 -0.09106 -0.02577 C -0.09184 -0.02778 -0.09236 -0.03009 -0.09323 -0.0321 C -0.09523 -0.03688 -0.09748 -0.04136 -0.09965 -0.04614 C -0.10304 -0.0537 -0.10625 -0.06142 -0.10964 -0.06898 C -0.11076 -0.07161 -0.11215 -0.07377 -0.11319 -0.07654 C -0.11823 -0.09028 -0.12274 -0.10478 -0.12821 -0.11759 C -0.12891 -0.11929 -0.12969 -0.12099 -0.13038 -0.12222 C -0.13299 -0.12994 -0.13628 -0.13611 -0.13819 -0.14429 C -0.14253 -0.16235 -0.14149 -0.16034 -0.15391 -0.18195 C -0.15547 -0.18519 -0.15625 -0.18704 -0.15825 -0.18827 C -0.16076 -0.19059 -0.16345 -0.19259 -0.16606 -0.1946 C -0.16675 -0.19568 -0.16745 -0.19583 -0.16823 -0.19599 C -0.18602 -0.19769 -0.20391 -0.19784 -0.22179 -0.19846 C -0.225 -0.20185 -0.22457 -0.20154 -0.22821 -0.20401 C -0.22891 -0.20401 -0.22969 -0.20432 -0.23038 -0.20478 C -0.23602 -0.20895 -0.24184 -0.21435 -0.24679 -0.22053 L -0.25391 -0.22901 C -0.25773 -0.23904 -0.25278 -0.22685 -0.25755 -0.23534 C -0.25816 -0.23688 -0.25842 -0.23796 -0.25894 -0.23904 C -0.25955 -0.2409 -0.2605 -0.24151 -0.26111 -0.24321 C -0.26215 -0.24537 -0.26311 -0.24784 -0.26398 -0.25108 C -0.26432 -0.2517 -0.26432 -0.25355 -0.26467 -0.25432 C -0.26528 -0.25617 -0.26606 -0.25772 -0.26684 -0.25941 C -0.26849 -0.26821 -0.26641 -0.25772 -0.26962 -0.27346 C -0.26988 -0.27469 -0.27014 -0.27593 -0.2704 -0.27716 C -0.27109 -0.28225 -0.2717 -0.28735 -0.27248 -0.29244 C -0.27448 -0.30509 -0.27344 -0.29522 -0.27465 -0.30509 C -0.27491 -0.30725 -0.27509 -0.30941 -0.27535 -0.31158 C -0.27587 -0.31528 -0.2763 -0.31914 -0.27682 -0.32299 C -0.277 -0.32716 -0.27726 -0.33148 -0.27752 -0.33565 C -0.27769 -0.33812 -0.27804 -0.34074 -0.27821 -0.34321 C -0.27951 -0.36358 -0.27812 -0.35232 -0.27969 -0.36358 C -0.27986 -0.36914 -0.27995 -0.37454 -0.28038 -0.38009 C -0.28047 -0.38148 -0.28099 -0.38256 -0.28108 -0.38395 C -0.28142 -0.38766 -0.2816 -0.39151 -0.28177 -0.39537 C -0.28264 -0.40972 -0.28177 -0.40386 -0.28325 -0.41188 C -0.28351 -0.41651 -0.28359 -0.42114 -0.28394 -0.42577 C -0.28411 -0.42747 -0.28455 -0.42917 -0.28464 -0.43087 C -0.28507 -0.43766 -0.28516 -0.44445 -0.28533 -0.45124 C -0.28516 -0.47577 -0.28533 -0.50031 -0.28464 -0.52485 C -0.28464 -0.52716 -0.28368 -0.52901 -0.28325 -0.53117 C -0.28125 -0.54074 -0.28264 -0.53781 -0.27891 -0.54645 C -0.27344 -0.55941 -0.27552 -0.55633 -0.27109 -0.56173 C -0.27083 -0.56296 -0.27075 -0.56435 -0.2704 -0.56543 C -0.26979 -0.56698 -0.26884 -0.5679 -0.26823 -0.56929 C -0.26788 -0.57006 -0.26771 -0.57099 -0.26753 -0.57176 L -0.26753 -0.57161 " pathEditMode="relative" rAng="0" ptsTypes="AAAAAAAAAAAAAAAAAAAAAAAAAAAAAAAAAAAAAAAAAAAAAAAAAA">
                                      <p:cBhvr>
                                        <p:cTn id="11" dur="2000" fill="hold"/>
                                        <p:tgtEl>
                                          <p:spTgt spid="65"/>
                                        </p:tgtEl>
                                        <p:attrNameLst>
                                          <p:attrName>ppt_x</p:attrName>
                                          <p:attrName>ppt_y</p:attrName>
                                        </p:attrNameLst>
                                      </p:cBhvr>
                                      <p:rCtr x="-9931" y="-27994"/>
                                    </p:animMotion>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5"/>
                  </p:tgtEl>
                </p:cond>
              </p:nextCondLst>
            </p:seq>
            <p:seq concurrent="1" nextAc="seek">
              <p:cTn id="12" restart="whenNotActive" fill="hold" evtFilter="cancelBubble" nodeType="interactiveSeq">
                <p:stCondLst>
                  <p:cond evt="onClick" delay="0">
                    <p:tgtEl>
                      <p:spTgt spid="66"/>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4279 -0.02454 L 0.04279 -0.02439 C 0.04079 -0.02516 0.03871 -0.02577 0.03671 -0.02639 C 0.03012 -0.02901 0.03732 -0.02716 0.03211 -0.0284 C 0.0309 -0.02901 0.02994 -0.02979 0.02873 -0.03025 C 0.01883 -0.03442 0.02013 -0.03349 0.01319 -0.03596 C 0.01145 -0.03658 0.00217 -0.04043 -0.00087 -0.04121 C -0.00252 -0.04167 -0.00417 -0.04213 -0.00556 -0.04275 C -0.0132 -0.04568 -0.02092 -0.04861 -0.02778 -0.05232 C -0.02874 -0.05278 -0.02969 -0.05324 -0.03047 -0.05355 C -0.03368 -0.05556 -0.03672 -0.05756 -0.04002 -0.05942 C -0.04054 -0.05972 -0.04141 -0.06003 -0.04193 -0.06034 C -0.05018 -0.06559 -0.04454 -0.06281 -0.0494 -0.06513 C -0.04992 -0.06559 -0.05018 -0.06605 -0.05079 -0.06651 C -0.05565 -0.07037 -0.0645 -0.07547 -0.06763 -0.07994 C -0.06797 -0.08056 -0.06841 -0.08118 -0.06884 -0.08179 C -0.07205 -0.08565 -0.07066 -0.08102 -0.07561 -0.08982 C -0.077 -0.09229 -0.07865 -0.0946 -0.07969 -0.09707 C -0.08264 -0.10371 -0.08065 -0.10139 -0.08368 -0.10463 C -0.08481 -0.1071 -0.08585 -0.10957 -0.08707 -0.11173 C -0.08733 -0.11235 -0.08811 -0.11281 -0.08846 -0.11327 C -0.08941 -0.11482 -0.09028 -0.11636 -0.09115 -0.11806 C -0.09358 -0.12253 -0.09237 -0.12192 -0.09514 -0.12855 C -0.09549 -0.12917 -0.09618 -0.12979 -0.09653 -0.1304 C -0.09757 -0.13272 -0.09835 -0.13519 -0.09931 -0.1375 C -0.0994 -0.13935 -0.09948 -0.14105 -0.09983 -0.1429 C -0.10018 -0.14398 -0.10096 -0.14506 -0.10122 -0.14614 C -0.10165 -0.14784 -0.10165 -0.14969 -0.102 -0.15139 C -0.10356 -0.16173 -0.10139 -0.14445 -0.10322 -0.16096 C -0.10356 -0.16806 -0.10356 -0.17516 -0.10391 -0.18241 C -0.104 -0.18318 -0.10452 -0.18395 -0.1046 -0.18472 C -0.10513 -0.18858 -0.10426 -0.1926 -0.10599 -0.19614 C -0.10634 -0.19722 -0.10704 -0.19815 -0.10721 -0.19908 C -0.10799 -0.20155 -0.10816 -0.20432 -0.10938 -0.20664 C -0.1112 -0.21065 -0.10834 -0.20448 -0.11138 -0.21189 C -0.11302 -0.21605 -0.11233 -0.21343 -0.11337 -0.21667 C -0.11355 -0.2176 -0.11398 -0.21821 -0.11407 -0.21914 C -0.11424 -0.2213 -0.11407 -0.22346 -0.11407 -0.22562 " pathEditMode="relative" rAng="0" ptsTypes="AAAAAAAAAAAAAAAAAAAAAAAAAAAAAAAAAAAAAA">
                                      <p:cBhvr>
                                        <p:cTn id="16" dur="2000" fill="hold"/>
                                        <p:tgtEl>
                                          <p:spTgt spid="66"/>
                                        </p:tgtEl>
                                        <p:attrNameLst>
                                          <p:attrName>ppt_x</p:attrName>
                                          <p:attrName>ppt_y</p:attrName>
                                        </p:attrNameLst>
                                      </p:cBhvr>
                                      <p:rCtr x="-7847" y="-10046"/>
                                    </p:animMotion>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6"/>
                  </p:tgtEl>
                </p:cond>
              </p:nextCondLst>
            </p:seq>
            <p:seq concurrent="1" nextAc="seek">
              <p:cTn id="17" restart="whenNotActive" fill="hold" evtFilter="cancelBubble" nodeType="interactiveSeq">
                <p:stCondLst>
                  <p:cond evt="onClick" delay="0">
                    <p:tgtEl>
                      <p:spTgt spid="67"/>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3759 -0.02408 L -0.03759 -0.02377 C -0.04046 -0.025 -0.04306 -0.02639 -0.04584 -0.02685 C -0.05009 -0.02778 -0.05452 -0.02778 -0.05886 -0.02824 C -0.06667 -0.02917 -0.07457 -0.02979 -0.08238 -0.03102 C -0.11059 -0.03565 -0.09974 -0.03349 -0.11493 -0.03658 C -0.13716 -0.04722 -0.11485 -0.03735 -0.16042 -0.04923 C -0.16615 -0.05077 -0.17179 -0.05309 -0.17752 -0.05494 L -0.21086 -0.06605 C -0.21355 -0.06698 -0.21615 -0.06821 -0.21893 -0.06898 C -0.22223 -0.06991 -0.22544 -0.07068 -0.22865 -0.07176 C -0.26372 -0.08503 -0.2454 -0.08148 -0.26684 -0.08441 C -0.28525 -0.08966 -0.28915 -0.0909 -0.31485 -0.09707 C -0.31771 -0.09784 -0.32075 -0.09784 -0.32379 -0.09846 C -0.32674 -0.09923 -0.32961 -0.10062 -0.33273 -0.10124 C -0.34349 -0.10386 -0.35434 -0.10602 -0.3652 -0.10818 C -0.36789 -0.1088 -0.37066 -0.10911 -0.37336 -0.10957 L -0.38065 -0.11096 L -0.40261 -0.11945 C -0.4053 -0.12053 -0.40799 -0.1213 -0.41068 -0.12222 L -0.44731 -0.13627 C -0.44922 -0.13704 -0.45105 -0.13812 -0.45296 -0.13904 L -0.47735 -0.15309 C -0.4816 -0.15571 -0.4823 -0.15602 -0.48629 -0.1588 C -0.48872 -0.16065 -0.49124 -0.16219 -0.49358 -0.16435 C -0.4948 -0.16543 -0.49566 -0.16729 -0.49688 -0.16852 C -0.50243 -0.17469 -0.50495 -0.17083 -0.51068 -0.1855 C -0.51233 -0.18966 -0.51372 -0.19398 -0.51554 -0.198 C -0.51615 -0.19985 -0.51728 -0.20093 -0.51797 -0.20232 C -0.51971 -0.20602 -0.52127 -0.20972 -0.52283 -0.21358 C -0.52344 -0.21497 -0.52396 -0.21636 -0.52448 -0.21775 C -0.525 -0.2196 -0.52535 -0.22161 -0.52613 -0.2233 C -0.53178 -0.23704 -0.54202 -0.25571 -0.54558 -0.27114 C -0.55591 -0.31574 -0.54271 -0.2605 -0.55209 -0.29491 C -0.55565 -0.30803 -0.55556 -0.31173 -0.5586 -0.32577 C -0.55903 -0.32778 -0.55981 -0.32963 -0.56025 -0.33148 C -0.56172 -0.33796 -0.56294 -0.3446 -0.56433 -0.35108 C -0.56459 -0.3571 -0.56476 -0.36327 -0.56511 -0.36929 C -0.56554 -0.37824 -0.56684 -0.38858 -0.56511 -0.39738 C -0.56476 -0.39892 -0.56346 -0.39938 -0.56268 -0.40016 C -0.56051 -0.40216 -0.56007 -0.40154 -0.55782 -0.40154 " pathEditMode="relative" rAng="0" ptsTypes="AAAAAAAAAAAAAAAAAAAAAAAAAAAAAAAAAAAAAAAAA">
                                      <p:cBhvr>
                                        <p:cTn id="21" dur="2000" fill="hold"/>
                                        <p:tgtEl>
                                          <p:spTgt spid="67"/>
                                        </p:tgtEl>
                                        <p:attrNameLst>
                                          <p:attrName>ppt_x</p:attrName>
                                          <p:attrName>ppt_y</p:attrName>
                                        </p:attrNameLst>
                                      </p:cBhvr>
                                      <p:rCtr x="-26424" y="-18873"/>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7"/>
                  </p:tgtEl>
                </p:cond>
              </p:nextCondLst>
            </p:seq>
            <p:seq concurrent="1" nextAc="seek">
              <p:cTn id="22" restart="whenNotActive" fill="hold" evtFilter="cancelBubble" nodeType="interactiveSeq">
                <p:stCondLst>
                  <p:cond evt="onClick" delay="0">
                    <p:tgtEl>
                      <p:spTgt spid="68"/>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8898 -0.08966 L -0.08898 -0.08951 C -0.08967 -0.09614 -0.09011 -0.10262 -0.09106 -0.1088 C -0.09158 -0.11173 -0.09201 -0.11466 -0.09254 -0.11775 C -0.09271 -0.11898 -0.09306 -0.12022 -0.09323 -0.12145 C -0.09401 -0.12608 -0.09462 -0.13086 -0.0954 -0.13549 C -0.09557 -0.13673 -0.09592 -0.13796 -0.09609 -0.13935 C -0.09714 -0.14645 -0.09809 -0.15355 -0.09896 -0.1608 C -0.10052 -0.17469 -0.09983 -0.16852 -0.10182 -0.19259 C -0.10208 -0.19599 -0.10217 -0.19938 -0.10252 -0.20278 C -0.10313 -0.2088 -0.10391 -0.21466 -0.1046 -0.22052 C -0.10443 -0.24383 -0.10486 -0.26728 -0.10391 -0.29043 C -0.10347 -0.30185 -0.10165 -0.30401 -0.09965 -0.31204 C -0.09913 -0.3142 -0.09879 -0.31636 -0.09826 -0.31836 C -0.09714 -0.32222 -0.09592 -0.32608 -0.09462 -0.32978 C -0.09419 -0.33117 -0.09384 -0.33241 -0.09323 -0.33364 C -0.0921 -0.33596 -0.0908 -0.33765 -0.08967 -0.33997 C -0.08906 -0.3412 -0.0888 -0.34259 -0.08828 -0.34383 C -0.08759 -0.34522 -0.08672 -0.3463 -0.08611 -0.34753 C -0.08559 -0.34877 -0.08524 -0.35031 -0.08464 -0.35139 C -0.08377 -0.35324 -0.08255 -0.35448 -0.08186 -0.35648 C -0.0809 -0.3588 -0.0803 -0.36157 -0.07969 -0.36404 C -0.07908 -0.36667 -0.07821 -0.37176 -0.07821 -0.3716 C -0.07899 -0.37978 -0.07899 -0.37685 -0.07899 -0.38056 " pathEditMode="relative" rAng="0" ptsTypes="AAAAAAAAAAAAAAAAAAAAAAAA">
                                      <p:cBhvr>
                                        <p:cTn id="26" dur="2000" fill="hold"/>
                                        <p:tgtEl>
                                          <p:spTgt spid="68"/>
                                        </p:tgtEl>
                                        <p:attrNameLst>
                                          <p:attrName>ppt_x</p:attrName>
                                          <p:attrName>ppt_y</p:attrName>
                                        </p:attrNameLst>
                                      </p:cBhvr>
                                      <p:rCtr x="-243" y="-14537"/>
                                    </p:animMotion>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8"/>
                  </p:tgtEl>
                </p:cond>
              </p:nextCondLst>
            </p:seq>
            <p:seq concurrent="1" nextAc="seek">
              <p:cTn id="27" restart="whenNotActive" fill="hold" evtFilter="cancelBubble" nodeType="interactiveSeq">
                <p:stCondLst>
                  <p:cond evt="onClick" delay="0">
                    <p:tgtEl>
                      <p:spTgt spid="69"/>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0.05617 -0.06667 L 0.05617 -0.06636 C 0.05738 -0.06991 0.0586 -0.07299 0.0599 -0.07608 C 0.06337 -0.08457 0.06016 -0.07531 0.06424 -0.08704 C 0.06537 -0.09012 0.06641 -0.09336 0.06736 -0.09661 C 0.06788 -0.0983 0.06806 -0.10015 0.06858 -0.10185 C 0.06919 -0.10355 0.06997 -0.10448 0.07049 -0.10602 C 0.08151 -0.1409 0.07622 -0.12515 0.08238 -0.14799 C 0.08455 -0.15602 0.0829 -0.14799 0.08551 -0.1588 C 0.08794 -0.16867 0.09011 -0.17886 0.09245 -0.18873 C 0.09297 -0.19105 0.09375 -0.19306 0.09427 -0.19537 C 0.10035 -0.2196 0.08854 -0.1787 0.10374 -0.2321 C 0.10443 -0.23457 0.10538 -0.23657 0.10625 -0.23889 C 0.1066 -0.24151 0.10677 -0.2446 0.10747 -0.24707 C 0.10912 -0.25278 0.11129 -0.25787 0.11311 -0.26327 C 0.11406 -0.2659 0.11476 -0.26867 0.11563 -0.27145 C 0.11867 -0.2912 0.11867 -0.29306 0.12821 -0.31883 C 0.12908 -0.32114 0.13012 -0.32315 0.13073 -0.32562 C 0.13308 -0.33627 0.13481 -0.34738 0.13698 -0.35818 C 0.13837 -0.36543 0.13846 -0.36281 0.1395 -0.37176 C 0.14037 -0.38071 0.14106 -0.38981 0.14202 -0.39892 C 0.1421 -0.40077 0.14245 -0.40247 0.14262 -0.40432 C 0.14531 -0.43241 0.14349 -0.41636 0.14514 -0.43009 C 0.14549 -0.43904 0.14584 -0.44815 0.14636 -0.45725 C 0.14653 -0.45988 0.14714 -0.46404 0.14766 -0.46667 C 0.14783 -0.47253 0.14792 -0.4784 0.14827 -0.48426 C 0.14835 -0.48565 0.1487 -0.48704 0.14887 -0.48843 C 0.14905 -0.49012 0.14913 -0.49213 0.14957 -0.49383 C 0.14974 -0.49522 0.15035 -0.49645 0.15078 -0.49784 C 0.15122 -0.49954 0.15165 -0.50139 0.152 -0.5034 C 0.15226 -0.50463 0.15226 -0.50617 0.15269 -0.50725 C 0.15339 -0.50941 0.15443 -0.5108 0.15521 -0.51281 C 0.15564 -0.51404 0.15582 -0.51574 0.15643 -0.51682 C 0.15773 -0.52022 0.15929 -0.52315 0.16085 -0.52639 C 0.1671 -0.53997 0.16059 -0.52562 0.16771 -0.54259 C 0.17066 -0.54969 0.16867 -0.54352 0.17144 -0.55216 C 0.17405 -0.56019 0.17396 -0.5571 0.17396 -0.56142 " pathEditMode="relative" rAng="0" ptsTypes="AAAAAAAAAAAAAAAAAAAAAAAAAAAAAAAAAAAAA">
                                      <p:cBhvr>
                                        <p:cTn id="31" dur="2000" fill="hold"/>
                                        <p:tgtEl>
                                          <p:spTgt spid="69"/>
                                        </p:tgtEl>
                                        <p:attrNameLst>
                                          <p:attrName>ppt_x</p:attrName>
                                          <p:attrName>ppt_y</p:attrName>
                                        </p:attrNameLst>
                                      </p:cBhvr>
                                      <p:rCtr x="5885" y="-24722"/>
                                    </p:animMotion>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9"/>
                  </p:tgtEl>
                </p:cond>
              </p:nextCondLst>
            </p:seq>
            <p:seq concurrent="1" nextAc="seek">
              <p:cTn id="32" restart="whenNotActive" fill="hold" evtFilter="cancelBubble" nodeType="interactiveSeq">
                <p:stCondLst>
                  <p:cond evt="onClick" delay="0">
                    <p:tgtEl>
                      <p:spTgt spid="71"/>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6007 -0.06435 L 0.06007 -0.06404 C 0.06441 -0.06543 0.06849 -0.06636 0.073 -0.06713 L 0.10278 -0.07114 C 0.10478 -0.0713 0.10677 -0.07191 0.10877 -0.07253 C 0.11085 -0.073 0.11302 -0.07346 0.11519 -0.07377 C 0.1191 -0.07438 0.12292 -0.07485 0.12691 -0.07516 C 0.12925 -0.07608 0.13168 -0.07716 0.13403 -0.07793 C 0.13637 -0.07855 0.1388 -0.07824 0.14123 -0.07917 C 0.15165 -0.08333 0.16198 -0.08781 0.1724 -0.09259 C 0.17431 -0.09367 0.1763 -0.09429 0.17821 -0.09537 C 0.18576 -0.1 0.19349 -0.10448 0.20096 -0.11019 C 0.2046 -0.11296 0.20781 -0.11759 0.21129 -0.12099 C 0.21458 -0.12423 0.21788 -0.12716 0.22109 -0.13056 C 0.22283 -0.1321 0.22448 -0.13426 0.2263 -0.13596 C 0.23559 -0.14414 0.23672 -0.14491 0.24965 -0.16019 C 0.25156 -0.16235 0.25313 -0.16543 0.25486 -0.16821 C 0.26207 -0.18071 0.26962 -0.19229 0.2763 -0.20587 C 0.27839 -0.2105 0.28116 -0.21404 0.28273 -0.21945 C 0.28412 -0.22392 0.28533 -0.22855 0.28672 -0.23287 C 0.28802 -0.2375 0.28967 -0.23982 0.29063 -0.24506 C 0.2921 -0.25309 0.29314 -0.26127 0.29445 -0.26929 C 0.29488 -0.2713 0.2954 -0.27284 0.29583 -0.27469 C 0.29774 -0.28457 0.29931 -0.29491 0.30165 -0.30432 C 0.30521 -0.31914 0.30347 -0.31158 0.30686 -0.32732 C 0.30729 -0.33303 0.30781 -0.34074 0.30877 -0.34614 C 0.30946 -0.35 0.31033 -0.3537 0.31137 -0.35695 C 0.3138 -0.36451 0.31884 -0.36744 0.3224 -0.37037 C 0.32326 -0.3713 0.32422 -0.37114 0.325 -0.37191 C 0.32726 -0.37392 0.32934 -0.37608 0.33151 -0.37855 C 0.33221 -0.37932 0.33273 -0.38056 0.33342 -0.38117 C 0.33498 -0.38287 0.33655 -0.3838 0.33802 -0.38534 C 0.33863 -0.38596 0.33924 -0.38735 0.33993 -0.38796 C 0.34054 -0.38858 0.34123 -0.38874 0.34193 -0.38951 C 0.3428 -0.39012 0.34366 -0.39105 0.34453 -0.39213 C 0.34514 -0.3929 0.34653 -0.3946 0.34653 -0.39445 " pathEditMode="relative" rAng="0" ptsTypes="AAAAAAAAAAAAAAAAAAAAAAAAAAAAAAAAAAAA">
                                      <p:cBhvr>
                                        <p:cTn id="36" dur="2000" fill="hold"/>
                                        <p:tgtEl>
                                          <p:spTgt spid="71"/>
                                        </p:tgtEl>
                                        <p:attrNameLst>
                                          <p:attrName>ppt_x</p:attrName>
                                          <p:attrName>ppt_y</p:attrName>
                                        </p:attrNameLst>
                                      </p:cBhvr>
                                      <p:rCtr x="14323" y="-16497"/>
                                    </p:animMotion>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seq concurrent="1" nextAc="seek">
              <p:cTn id="37" restart="whenNotActive" fill="hold" evtFilter="cancelBubble" nodeType="interactiveSeq">
                <p:stCondLst>
                  <p:cond evt="onClick" delay="0">
                    <p:tgtEl>
                      <p:spTgt spid="72"/>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07335 -0.0324 L -0.07335 -0.03225 C -0.0934 -0.04043 -0.07057 -0.03071 -0.08342 -0.0375 C -0.08455 -0.03811 -0.08585 -0.03811 -0.08698 -0.03889 C -0.09653 -0.04521 -0.1059 -0.05278 -0.11554 -0.0591 C -0.11858 -0.06111 -0.12179 -0.06234 -0.12491 -0.0642 C -0.12804 -0.0662 -0.13099 -0.06867 -0.1342 -0.07052 C -0.14071 -0.07453 -0.14748 -0.07808 -0.15408 -0.08194 C -0.15755 -0.08395 -0.16076 -0.08657 -0.16415 -0.08842 C -0.16693 -0.08997 -0.16988 -0.09074 -0.17266 -0.09213 L -0.20269 -0.1074 C -0.20512 -0.10849 -0.20755 -0.10879 -0.20989 -0.10987 C -0.2118 -0.11095 -0.21363 -0.11281 -0.21554 -0.11373 C -0.23915 -0.12515 -0.25894 -0.13102 -0.28125 -0.14799 C -0.28299 -0.14938 -0.28463 -0.15046 -0.28628 -0.15185 C -0.28802 -0.15339 -0.2895 -0.15555 -0.29132 -0.15694 C -0.2941 -0.15895 -0.29705 -0.16003 -0.29983 -0.16203 C -0.30113 -0.16296 -0.30217 -0.16466 -0.30338 -0.16589 C -0.30443 -0.16682 -0.30547 -0.16744 -0.30625 -0.16836 C -0.3204 -0.18333 -0.31311 -0.17778 -0.32127 -0.18364 C -0.32196 -0.18487 -0.32257 -0.18642 -0.32352 -0.18734 C -0.34427 -0.21435 -0.33073 -0.1966 -0.34054 -0.20771 C -0.34462 -0.21234 -0.3487 -0.21697 -0.35269 -0.22176 C -0.35877 -0.2287 -0.36831 -0.24058 -0.37196 -0.24707 C -0.37587 -0.25401 -0.38377 -0.26774 -0.38628 -0.27376 C -0.38698 -0.27546 -0.38767 -0.27731 -0.38845 -0.27886 C -0.38906 -0.28024 -0.38993 -0.28132 -0.39054 -0.28271 C -0.39375 -0.28981 -0.39661 -0.29722 -0.39983 -0.30432 C -0.40095 -0.30663 -0.40234 -0.30833 -0.40347 -0.31065 C -0.4079 -0.32052 -0.4033 -0.3142 -0.40772 -0.31944 C -0.40963 -0.32592 -0.41259 -0.33148 -0.41345 -0.33858 C -0.4151 -0.35216 -0.41441 -0.34614 -0.41554 -0.35632 C -0.41554 -0.35787 -0.41528 -0.37099 -0.41415 -0.37531 C -0.41363 -0.37762 -0.41276 -0.37963 -0.41198 -0.38179 C -0.40989 -0.38781 -0.41111 -0.38364 -0.40842 -0.39058 C -0.40356 -0.40308 -0.40651 -0.4 -0.40269 -0.40324 " pathEditMode="relative" rAng="0" ptsTypes="AAAAAAAAAAAAAAAAAAAAAAAAAAAAAAAAAAAA">
                                      <p:cBhvr>
                                        <p:cTn id="41" dur="2000" fill="hold"/>
                                        <p:tgtEl>
                                          <p:spTgt spid="72"/>
                                        </p:tgtEl>
                                        <p:attrNameLst>
                                          <p:attrName>ppt_x</p:attrName>
                                          <p:attrName>ppt_y</p:attrName>
                                        </p:attrNameLst>
                                      </p:cBhvr>
                                      <p:rCtr x="-17109" y="-18534"/>
                                    </p:animMotion>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2"/>
                  </p:tgtEl>
                </p:cond>
              </p:nextCondLst>
            </p:seq>
            <p:seq concurrent="1" nextAc="seek">
              <p:cTn id="42" restart="whenNotActive" fill="hold" evtFilter="cancelBubble" nodeType="interactiveSeq">
                <p:stCondLst>
                  <p:cond evt="onClick" delay="0">
                    <p:tgtEl>
                      <p:spTgt spid="74"/>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0755 -0.06945 L -0.00755 -0.06914 C -0.00729 -0.07408 -0.00703 -0.07901 -0.00659 -0.08349 C -0.00633 -0.08627 -0.00581 -0.08827 -0.00547 -0.09074 C -0.00442 -0.09877 -0.00338 -0.10679 -0.00234 -0.11482 C -0.00191 -0.11759 -0.00165 -0.12068 -0.00121 -0.1233 L 0.00617 -0.17438 C 0.00686 -0.17932 0.00764 -0.1838 0.00825 -0.18858 C 0.01077 -0.2071 0.01337 -0.22531 0.01572 -0.24398 C 0.01632 -0.24846 0.01658 -0.25355 0.01719 -0.25818 C 0.01762 -0.2625 0.01849 -0.2662 0.01893 -0.27083 C 0.02257 -0.31219 0.02144 -0.30417 0.02309 -0.32917 C 0.02335 -0.33241 0.0237 -0.33565 0.02387 -0.33889 C 0.02414 -0.34383 0.02509 -0.36682 0.02526 -0.37577 C 0.02561 -0.39475 0.02639 -0.43256 0.02639 -0.43241 C 0.02474 -0.54985 0.02674 -0.47932 0.02457 -0.5233 C 0.02396 -0.53596 0.02457 -0.52793 0.02387 -0.53627 C 0.02361 -0.54228 0.02344 -0.54861 0.02309 -0.55463 C 0.02301 -0.55664 0.02292 -0.55833 0.02283 -0.56019 C 0.02266 -0.56358 0.02257 -0.56682 0.0224 -0.57037 C 0.02197 -0.58364 0.02205 -0.58225 0.0217 -0.59722 C 0.02188 -0.61327 0.02188 -0.62948 0.02214 -0.64537 C 0.02214 -0.64784 0.0224 -0.65016 0.0224 -0.65262 C 0.02266 -0.66003 0.02266 -0.66775 0.02283 -0.67531 C 0.02292 -0.68009 0.02301 -0.68472 0.02309 -0.68951 C 0.02275 -0.72531 0.02283 -0.71204 0.02283 -0.72901 " pathEditMode="relative" rAng="0" ptsTypes="AAAAAAAAAAAAAAAAAAAAAAAAAA">
                                      <p:cBhvr>
                                        <p:cTn id="46" dur="2000" fill="hold"/>
                                        <p:tgtEl>
                                          <p:spTgt spid="74"/>
                                        </p:tgtEl>
                                        <p:attrNameLst>
                                          <p:attrName>ppt_x</p:attrName>
                                          <p:attrName>ppt_y</p:attrName>
                                        </p:attrNameLst>
                                      </p:cBhvr>
                                      <p:rCtr x="1693" y="-32963"/>
                                    </p:animMotion>
                                  </p:childTnLst>
                                  <p:subTnLst>
                                    <p:audio>
                                      <p:cMediaNode>
                                        <p:cTn display="0" masterRel="sameClick">
                                          <p:stCondLst>
                                            <p:cond evt="begin" delay="0">
                                              <p:tn val="4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5317" y="-121206"/>
            <a:ext cx="18627546" cy="10761743"/>
          </a:xfrm>
          <a:custGeom>
            <a:avLst/>
            <a:gdLst/>
            <a:ahLst/>
            <a:cxnLst/>
            <a:rect l="l" t="t" r="r" b="b"/>
            <a:pathLst>
              <a:path w="18627546" h="10761743">
                <a:moveTo>
                  <a:pt x="0" y="0"/>
                </a:moveTo>
                <a:lnTo>
                  <a:pt x="18627546" y="0"/>
                </a:lnTo>
                <a:lnTo>
                  <a:pt x="18627546" y="10761743"/>
                </a:lnTo>
                <a:lnTo>
                  <a:pt x="0" y="10761743"/>
                </a:lnTo>
                <a:lnTo>
                  <a:pt x="0" y="0"/>
                </a:lnTo>
                <a:close/>
              </a:path>
            </a:pathLst>
          </a:custGeom>
          <a:blipFill>
            <a:blip r:embed="rId2"/>
            <a:stretch>
              <a:fillRect t="-13051" b="-2270"/>
            </a:stretch>
          </a:blipFill>
        </p:spPr>
        <p:txBody>
          <a:bodyPr/>
          <a:lstStyle/>
          <a:p>
            <a:endParaRPr lang="vi-VN"/>
          </a:p>
        </p:txBody>
      </p:sp>
      <p:sp>
        <p:nvSpPr>
          <p:cNvPr id="3" name="Freeform 3"/>
          <p:cNvSpPr/>
          <p:nvPr/>
        </p:nvSpPr>
        <p:spPr>
          <a:xfrm>
            <a:off x="3389035" y="1028700"/>
            <a:ext cx="11509930" cy="8229600"/>
          </a:xfrm>
          <a:custGeom>
            <a:avLst/>
            <a:gdLst/>
            <a:ahLst/>
            <a:cxnLst/>
            <a:rect l="l" t="t" r="r" b="b"/>
            <a:pathLst>
              <a:path w="11509930" h="8229600">
                <a:moveTo>
                  <a:pt x="0" y="0"/>
                </a:moveTo>
                <a:lnTo>
                  <a:pt x="11509930" y="0"/>
                </a:lnTo>
                <a:lnTo>
                  <a:pt x="11509930" y="8229600"/>
                </a:lnTo>
                <a:lnTo>
                  <a:pt x="0" y="8229600"/>
                </a:lnTo>
                <a:lnTo>
                  <a:pt x="0" y="0"/>
                </a:lnTo>
                <a:close/>
              </a:path>
            </a:pathLst>
          </a:custGeom>
          <a:blipFill>
            <a:blip r:embed="rId3"/>
            <a:stretch>
              <a:fillRect/>
            </a:stretch>
          </a:blipFill>
        </p:spPr>
        <p:txBody>
          <a:bodyPr/>
          <a:lstStyle/>
          <a:p>
            <a:endParaRPr lang="vi-VN"/>
          </a:p>
        </p:txBody>
      </p:sp>
      <p:sp>
        <p:nvSpPr>
          <p:cNvPr id="4" name="Freeform 4"/>
          <p:cNvSpPr/>
          <p:nvPr/>
        </p:nvSpPr>
        <p:spPr>
          <a:xfrm>
            <a:off x="6287795" y="793619"/>
            <a:ext cx="5434139" cy="2287221"/>
          </a:xfrm>
          <a:custGeom>
            <a:avLst/>
            <a:gdLst/>
            <a:ahLst/>
            <a:cxnLst/>
            <a:rect l="l" t="t" r="r" b="b"/>
            <a:pathLst>
              <a:path w="5434139" h="2287221">
                <a:moveTo>
                  <a:pt x="0" y="0"/>
                </a:moveTo>
                <a:lnTo>
                  <a:pt x="5434139" y="0"/>
                </a:lnTo>
                <a:lnTo>
                  <a:pt x="5434139" y="2287221"/>
                </a:lnTo>
                <a:lnTo>
                  <a:pt x="0" y="2287221"/>
                </a:lnTo>
                <a:lnTo>
                  <a:pt x="0" y="0"/>
                </a:lnTo>
                <a:close/>
              </a:path>
            </a:pathLst>
          </a:custGeom>
          <a:blipFill>
            <a:blip r:embed="rId4"/>
            <a:stretch>
              <a:fillRect/>
            </a:stretch>
          </a:blipFill>
        </p:spPr>
        <p:txBody>
          <a:bodyPr/>
          <a:lstStyle/>
          <a:p>
            <a:endParaRPr lang="vi-VN"/>
          </a:p>
        </p:txBody>
      </p:sp>
      <p:sp>
        <p:nvSpPr>
          <p:cNvPr id="5" name="Freeform 5"/>
          <p:cNvSpPr/>
          <p:nvPr/>
        </p:nvSpPr>
        <p:spPr>
          <a:xfrm>
            <a:off x="261711" y="4658280"/>
            <a:ext cx="4073746" cy="5431662"/>
          </a:xfrm>
          <a:custGeom>
            <a:avLst/>
            <a:gdLst/>
            <a:ahLst/>
            <a:cxnLst/>
            <a:rect l="l" t="t" r="r" b="b"/>
            <a:pathLst>
              <a:path w="4073746" h="5431662">
                <a:moveTo>
                  <a:pt x="0" y="0"/>
                </a:moveTo>
                <a:lnTo>
                  <a:pt x="4073747" y="0"/>
                </a:lnTo>
                <a:lnTo>
                  <a:pt x="4073747" y="5431662"/>
                </a:lnTo>
                <a:lnTo>
                  <a:pt x="0" y="5431662"/>
                </a:lnTo>
                <a:lnTo>
                  <a:pt x="0" y="0"/>
                </a:lnTo>
                <a:close/>
              </a:path>
            </a:pathLst>
          </a:custGeom>
          <a:blipFill>
            <a:blip r:embed="rId5"/>
            <a:stretch>
              <a:fillRect/>
            </a:stretch>
          </a:blipFill>
        </p:spPr>
        <p:txBody>
          <a:bodyPr/>
          <a:lstStyle/>
          <a:p>
            <a:endParaRPr lang="vi-VN"/>
          </a:p>
        </p:txBody>
      </p:sp>
      <p:sp>
        <p:nvSpPr>
          <p:cNvPr id="6" name="Freeform 6"/>
          <p:cNvSpPr/>
          <p:nvPr/>
        </p:nvSpPr>
        <p:spPr>
          <a:xfrm>
            <a:off x="13549813" y="3842664"/>
            <a:ext cx="5002416" cy="6444336"/>
          </a:xfrm>
          <a:custGeom>
            <a:avLst/>
            <a:gdLst/>
            <a:ahLst/>
            <a:cxnLst/>
            <a:rect l="l" t="t" r="r" b="b"/>
            <a:pathLst>
              <a:path w="5002416" h="6444336">
                <a:moveTo>
                  <a:pt x="0" y="0"/>
                </a:moveTo>
                <a:lnTo>
                  <a:pt x="5002416" y="0"/>
                </a:lnTo>
                <a:lnTo>
                  <a:pt x="5002416" y="6444336"/>
                </a:lnTo>
                <a:lnTo>
                  <a:pt x="0" y="6444336"/>
                </a:lnTo>
                <a:lnTo>
                  <a:pt x="0" y="0"/>
                </a:lnTo>
                <a:close/>
              </a:path>
            </a:pathLst>
          </a:custGeom>
          <a:blipFill>
            <a:blip r:embed="rId6"/>
            <a:stretch>
              <a:fillRect/>
            </a:stretch>
          </a:blipFill>
        </p:spPr>
        <p:txBody>
          <a:bodyPr/>
          <a:lstStyle/>
          <a:p>
            <a:endParaRPr lang="vi-VN"/>
          </a:p>
        </p:txBody>
      </p:sp>
      <p:sp>
        <p:nvSpPr>
          <p:cNvPr id="7" name="TextBox 7"/>
          <p:cNvSpPr txBox="1"/>
          <p:nvPr/>
        </p:nvSpPr>
        <p:spPr>
          <a:xfrm>
            <a:off x="4693267" y="4199573"/>
            <a:ext cx="9532941" cy="3545851"/>
          </a:xfrm>
          <a:prstGeom prst="rect">
            <a:avLst/>
          </a:prstGeom>
        </p:spPr>
        <p:txBody>
          <a:bodyPr wrap="square" lIns="0" tIns="0" rIns="0" bIns="0" rtlCol="0" anchor="t">
            <a:spAutoFit/>
          </a:bodyPr>
          <a:lstStyle/>
          <a:p>
            <a:pPr algn="ctr">
              <a:lnSpc>
                <a:spcPts val="5634"/>
              </a:lnSpc>
            </a:pPr>
            <a:r>
              <a:rPr lang="en-US" sz="4024" b="1" dirty="0" err="1">
                <a:solidFill>
                  <a:srgbClr val="FEFEFE"/>
                </a:solidFill>
                <a:latin typeface="SVN-Avo"/>
                <a:ea typeface="SVN-Avo"/>
                <a:cs typeface="SVN-Avo"/>
                <a:sym typeface="SVN-Avo"/>
              </a:rPr>
              <a:t>Em</a:t>
            </a:r>
            <a:r>
              <a:rPr lang="en-US" sz="4024" b="1" dirty="0">
                <a:solidFill>
                  <a:srgbClr val="FEFEFE"/>
                </a:solidFill>
                <a:latin typeface="SVN-Avo"/>
                <a:ea typeface="SVN-Avo"/>
                <a:cs typeface="SVN-Avo"/>
                <a:sym typeface="SVN-Avo"/>
              </a:rPr>
              <a:t> </a:t>
            </a:r>
            <a:r>
              <a:rPr lang="en-US" sz="4024" b="1" dirty="0" err="1">
                <a:solidFill>
                  <a:srgbClr val="FEFEFE"/>
                </a:solidFill>
                <a:latin typeface="SVN-Avo"/>
                <a:ea typeface="SVN-Avo"/>
                <a:cs typeface="SVN-Avo"/>
                <a:sym typeface="SVN-Avo"/>
              </a:rPr>
              <a:t>nhớ</a:t>
            </a:r>
            <a:r>
              <a:rPr lang="en-US" sz="4024" b="1" dirty="0">
                <a:solidFill>
                  <a:srgbClr val="FEFEFE"/>
                </a:solidFill>
                <a:latin typeface="SVN-Avo"/>
                <a:ea typeface="SVN-Avo"/>
                <a:cs typeface="SVN-Avo"/>
                <a:sym typeface="SVN-Avo"/>
              </a:rPr>
              <a:t> </a:t>
            </a:r>
            <a:r>
              <a:rPr lang="en-US" sz="4024" b="1" dirty="0" err="1">
                <a:solidFill>
                  <a:srgbClr val="FEFEFE"/>
                </a:solidFill>
                <a:latin typeface="SVN-Avo"/>
                <a:ea typeface="SVN-Avo"/>
                <a:cs typeface="SVN-Avo"/>
                <a:sym typeface="SVN-Avo"/>
              </a:rPr>
              <a:t>các</a:t>
            </a:r>
            <a:r>
              <a:rPr lang="en-US" sz="4024" b="1" dirty="0">
                <a:solidFill>
                  <a:srgbClr val="FEFEFE"/>
                </a:solidFill>
                <a:latin typeface="SVN-Avo"/>
                <a:ea typeface="SVN-Avo"/>
                <a:cs typeface="SVN-Avo"/>
                <a:sym typeface="SVN-Avo"/>
              </a:rPr>
              <a:t> </a:t>
            </a:r>
            <a:r>
              <a:rPr lang="en-US" sz="4024" b="1" dirty="0" err="1">
                <a:solidFill>
                  <a:srgbClr val="FEFEFE"/>
                </a:solidFill>
                <a:latin typeface="SVN-Avo"/>
                <a:ea typeface="SVN-Avo"/>
                <a:cs typeface="SVN-Avo"/>
                <a:sym typeface="SVN-Avo"/>
              </a:rPr>
              <a:t>biểu</a:t>
            </a:r>
            <a:r>
              <a:rPr lang="en-US" sz="4024" b="1" dirty="0">
                <a:solidFill>
                  <a:srgbClr val="FEFEFE"/>
                </a:solidFill>
                <a:latin typeface="SVN-Avo"/>
                <a:ea typeface="SVN-Avo"/>
                <a:cs typeface="SVN-Avo"/>
                <a:sym typeface="SVN-Avo"/>
              </a:rPr>
              <a:t> </a:t>
            </a:r>
            <a:r>
              <a:rPr lang="en-US" sz="4024" b="1" dirty="0" err="1">
                <a:solidFill>
                  <a:srgbClr val="FEFEFE"/>
                </a:solidFill>
                <a:latin typeface="SVN-Avo"/>
                <a:ea typeface="SVN-Avo"/>
                <a:cs typeface="SVN-Avo"/>
                <a:sym typeface="SVN-Avo"/>
              </a:rPr>
              <a:t>tượng</a:t>
            </a:r>
            <a:r>
              <a:rPr lang="en-US" sz="4024" b="1" dirty="0">
                <a:solidFill>
                  <a:srgbClr val="FEFEFE"/>
                </a:solidFill>
                <a:latin typeface="SVN-Avo"/>
                <a:ea typeface="SVN-Avo"/>
                <a:cs typeface="SVN-Avo"/>
                <a:sym typeface="SVN-Avo"/>
              </a:rPr>
              <a:t> </a:t>
            </a:r>
            <a:r>
              <a:rPr lang="en-US" sz="4024" b="1" dirty="0" err="1">
                <a:solidFill>
                  <a:srgbClr val="FEFEFE"/>
                </a:solidFill>
                <a:latin typeface="SVN-Avo"/>
                <a:ea typeface="SVN-Avo"/>
                <a:cs typeface="SVN-Avo"/>
                <a:sym typeface="SVN-Avo"/>
              </a:rPr>
              <a:t>thể</a:t>
            </a:r>
            <a:r>
              <a:rPr lang="en-US" sz="4024" b="1" dirty="0">
                <a:solidFill>
                  <a:srgbClr val="FEFEFE"/>
                </a:solidFill>
                <a:latin typeface="SVN-Avo"/>
                <a:ea typeface="SVN-Avo"/>
                <a:cs typeface="SVN-Avo"/>
                <a:sym typeface="SVN-Avo"/>
              </a:rPr>
              <a:t> </a:t>
            </a:r>
            <a:r>
              <a:rPr lang="en-US" sz="4024" b="1" dirty="0" err="1">
                <a:solidFill>
                  <a:srgbClr val="FEFEFE"/>
                </a:solidFill>
                <a:latin typeface="SVN-Avo"/>
                <a:ea typeface="SVN-Avo"/>
                <a:cs typeface="SVN-Avo"/>
                <a:sym typeface="SVN-Avo"/>
              </a:rPr>
              <a:t>hiện</a:t>
            </a:r>
            <a:r>
              <a:rPr lang="en-US" sz="4024" b="1" dirty="0">
                <a:solidFill>
                  <a:srgbClr val="FEFEFE"/>
                </a:solidFill>
                <a:latin typeface="SVN-Avo"/>
                <a:ea typeface="SVN-Avo"/>
                <a:cs typeface="SVN-Avo"/>
                <a:sym typeface="SVN-Avo"/>
              </a:rPr>
              <a:t> </a:t>
            </a:r>
            <a:r>
              <a:rPr lang="en-US" sz="4024" b="1" dirty="0" err="1">
                <a:solidFill>
                  <a:srgbClr val="FEFEFE"/>
                </a:solidFill>
                <a:latin typeface="SVN-Avo"/>
                <a:ea typeface="SVN-Avo"/>
                <a:cs typeface="SVN-Avo"/>
                <a:sym typeface="SVN-Avo"/>
              </a:rPr>
              <a:t>trạng</a:t>
            </a:r>
            <a:r>
              <a:rPr lang="en-US" sz="4024" b="1" dirty="0">
                <a:solidFill>
                  <a:srgbClr val="FEFEFE"/>
                </a:solidFill>
                <a:latin typeface="SVN-Avo"/>
                <a:ea typeface="SVN-Avo"/>
                <a:cs typeface="SVN-Avo"/>
                <a:sym typeface="SVN-Avo"/>
              </a:rPr>
              <a:t> </a:t>
            </a:r>
            <a:r>
              <a:rPr lang="en-US" sz="4024" b="1" dirty="0" err="1">
                <a:solidFill>
                  <a:srgbClr val="FEFEFE"/>
                </a:solidFill>
                <a:latin typeface="SVN-Avo"/>
                <a:ea typeface="SVN-Avo"/>
                <a:cs typeface="SVN-Avo"/>
                <a:sym typeface="SVN-Avo"/>
              </a:rPr>
              <a:t>thái</a:t>
            </a:r>
            <a:r>
              <a:rPr lang="en-US" sz="4024" b="1" dirty="0">
                <a:solidFill>
                  <a:srgbClr val="FEFEFE"/>
                </a:solidFill>
                <a:latin typeface="SVN-Avo"/>
                <a:ea typeface="SVN-Avo"/>
                <a:cs typeface="SVN-Avo"/>
                <a:sym typeface="SVN-Avo"/>
              </a:rPr>
              <a:t> </a:t>
            </a:r>
            <a:r>
              <a:rPr lang="en-US" sz="4024" b="1" dirty="0" err="1">
                <a:solidFill>
                  <a:srgbClr val="FEFEFE"/>
                </a:solidFill>
                <a:latin typeface="SVN-Avo"/>
                <a:ea typeface="SVN-Avo"/>
                <a:cs typeface="SVN-Avo"/>
                <a:sym typeface="SVN-Avo"/>
              </a:rPr>
              <a:t>và</a:t>
            </a:r>
            <a:r>
              <a:rPr lang="en-US" sz="4024" b="1" dirty="0">
                <a:solidFill>
                  <a:srgbClr val="FEFEFE"/>
                </a:solidFill>
                <a:latin typeface="SVN-Avo"/>
                <a:ea typeface="SVN-Avo"/>
                <a:cs typeface="SVN-Avo"/>
                <a:sym typeface="SVN-Avo"/>
              </a:rPr>
              <a:t> </a:t>
            </a:r>
            <a:r>
              <a:rPr lang="en-US" sz="4024" b="1" dirty="0" err="1">
                <a:solidFill>
                  <a:srgbClr val="FEFEFE"/>
                </a:solidFill>
                <a:latin typeface="SVN-Avo"/>
                <a:ea typeface="SVN-Avo"/>
                <a:cs typeface="SVN-Avo"/>
                <a:sym typeface="SVN-Avo"/>
              </a:rPr>
              <a:t>chức</a:t>
            </a:r>
            <a:r>
              <a:rPr lang="en-US" sz="4024" b="1" dirty="0">
                <a:solidFill>
                  <a:srgbClr val="FEFEFE"/>
                </a:solidFill>
                <a:latin typeface="SVN-Avo"/>
                <a:ea typeface="SVN-Avo"/>
                <a:cs typeface="SVN-Avo"/>
                <a:sym typeface="SVN-Avo"/>
              </a:rPr>
              <a:t> </a:t>
            </a:r>
            <a:r>
              <a:rPr lang="en-US" sz="4024" b="1" dirty="0" err="1">
                <a:solidFill>
                  <a:srgbClr val="FEFEFE"/>
                </a:solidFill>
                <a:latin typeface="SVN-Avo"/>
                <a:ea typeface="SVN-Avo"/>
                <a:cs typeface="SVN-Avo"/>
                <a:sym typeface="SVN-Avo"/>
              </a:rPr>
              <a:t>năng</a:t>
            </a:r>
            <a:r>
              <a:rPr lang="en-US" sz="4024" b="1" dirty="0">
                <a:solidFill>
                  <a:srgbClr val="FEFEFE"/>
                </a:solidFill>
                <a:latin typeface="SVN-Avo"/>
                <a:ea typeface="SVN-Avo"/>
                <a:cs typeface="SVN-Avo"/>
                <a:sym typeface="SVN-Avo"/>
              </a:rPr>
              <a:t> </a:t>
            </a:r>
            <a:r>
              <a:rPr lang="en-US" sz="4024" b="1" dirty="0" err="1">
                <a:solidFill>
                  <a:srgbClr val="FEFEFE"/>
                </a:solidFill>
                <a:latin typeface="SVN-Avo"/>
                <a:ea typeface="SVN-Avo"/>
                <a:cs typeface="SVN-Avo"/>
                <a:sym typeface="SVN-Avo"/>
              </a:rPr>
              <a:t>hoạt</a:t>
            </a:r>
            <a:r>
              <a:rPr lang="en-US" sz="4024" b="1" dirty="0">
                <a:solidFill>
                  <a:srgbClr val="FEFEFE"/>
                </a:solidFill>
                <a:latin typeface="SVN-Avo"/>
                <a:ea typeface="SVN-Avo"/>
                <a:cs typeface="SVN-Avo"/>
                <a:sym typeface="SVN-Avo"/>
              </a:rPr>
              <a:t> </a:t>
            </a:r>
            <a:r>
              <a:rPr lang="en-US" sz="4024" b="1" dirty="0" err="1">
                <a:solidFill>
                  <a:srgbClr val="FEFEFE"/>
                </a:solidFill>
                <a:latin typeface="SVN-Avo"/>
                <a:ea typeface="SVN-Avo"/>
                <a:cs typeface="SVN-Avo"/>
                <a:sym typeface="SVN-Avo"/>
              </a:rPr>
              <a:t>động</a:t>
            </a:r>
            <a:r>
              <a:rPr lang="en-US" sz="4024" b="1" dirty="0">
                <a:solidFill>
                  <a:srgbClr val="FEFEFE"/>
                </a:solidFill>
                <a:latin typeface="SVN-Avo"/>
                <a:ea typeface="SVN-Avo"/>
                <a:cs typeface="SVN-Avo"/>
                <a:sym typeface="SVN-Avo"/>
              </a:rPr>
              <a:t> </a:t>
            </a:r>
            <a:r>
              <a:rPr lang="en-US" sz="4024" b="1" dirty="0" err="1">
                <a:solidFill>
                  <a:srgbClr val="FEFEFE"/>
                </a:solidFill>
                <a:latin typeface="SVN-Avo"/>
                <a:ea typeface="SVN-Avo"/>
                <a:cs typeface="SVN-Avo"/>
                <a:sym typeface="SVN-Avo"/>
              </a:rPr>
              <a:t>của</a:t>
            </a:r>
            <a:r>
              <a:rPr lang="en-US" sz="4024" b="1" dirty="0">
                <a:solidFill>
                  <a:srgbClr val="FEFEFE"/>
                </a:solidFill>
                <a:latin typeface="SVN-Avo"/>
                <a:ea typeface="SVN-Avo"/>
                <a:cs typeface="SVN-Avo"/>
                <a:sym typeface="SVN-Avo"/>
              </a:rPr>
              <a:t> </a:t>
            </a:r>
            <a:r>
              <a:rPr lang="en-US" sz="4024" b="1" dirty="0" err="1">
                <a:solidFill>
                  <a:srgbClr val="FEFEFE"/>
                </a:solidFill>
                <a:latin typeface="SVN-Avo"/>
                <a:ea typeface="SVN-Avo"/>
                <a:cs typeface="SVN-Avo"/>
                <a:sym typeface="SVN-Avo"/>
              </a:rPr>
              <a:t>điện</a:t>
            </a:r>
            <a:r>
              <a:rPr lang="en-US" sz="4024" b="1" dirty="0">
                <a:solidFill>
                  <a:srgbClr val="FEFEFE"/>
                </a:solidFill>
                <a:latin typeface="SVN-Avo"/>
                <a:ea typeface="SVN-Avo"/>
                <a:cs typeface="SVN-Avo"/>
                <a:sym typeface="SVN-Avo"/>
              </a:rPr>
              <a:t> </a:t>
            </a:r>
            <a:r>
              <a:rPr lang="en-US" sz="4024" b="1" dirty="0" err="1">
                <a:solidFill>
                  <a:srgbClr val="FEFEFE"/>
                </a:solidFill>
                <a:latin typeface="SVN-Avo"/>
                <a:ea typeface="SVN-Avo"/>
                <a:cs typeface="SVN-Avo"/>
                <a:sym typeface="SVN-Avo"/>
              </a:rPr>
              <a:t>thoại</a:t>
            </a:r>
            <a:r>
              <a:rPr lang="en-US" sz="4024" b="1" dirty="0">
                <a:solidFill>
                  <a:srgbClr val="FEFEFE"/>
                </a:solidFill>
                <a:latin typeface="SVN-Avo"/>
                <a:ea typeface="SVN-Avo"/>
                <a:cs typeface="SVN-Avo"/>
                <a:sym typeface="SVN-Avo"/>
              </a:rPr>
              <a:t> </a:t>
            </a:r>
            <a:r>
              <a:rPr lang="en-US" sz="4024" b="1" dirty="0" err="1">
                <a:solidFill>
                  <a:srgbClr val="FEFEFE"/>
                </a:solidFill>
                <a:latin typeface="SVN-Avo"/>
                <a:ea typeface="SVN-Avo"/>
                <a:cs typeface="SVN-Avo"/>
                <a:sym typeface="SVN-Avo"/>
              </a:rPr>
              <a:t>để</a:t>
            </a:r>
            <a:r>
              <a:rPr lang="en-US" sz="4024" b="1" dirty="0">
                <a:solidFill>
                  <a:srgbClr val="FEFEFE"/>
                </a:solidFill>
                <a:latin typeface="SVN-Avo"/>
                <a:ea typeface="SVN-Avo"/>
                <a:cs typeface="SVN-Avo"/>
                <a:sym typeface="SVN-Avo"/>
              </a:rPr>
              <a:t> </a:t>
            </a:r>
            <a:r>
              <a:rPr lang="en-US" sz="4024" b="1" dirty="0" err="1">
                <a:solidFill>
                  <a:srgbClr val="FEFEFE"/>
                </a:solidFill>
                <a:latin typeface="SVN-Avo"/>
                <a:ea typeface="SVN-Avo"/>
                <a:cs typeface="SVN-Avo"/>
                <a:sym typeface="SVN-Avo"/>
              </a:rPr>
              <a:t>thao</a:t>
            </a:r>
            <a:r>
              <a:rPr lang="en-US" sz="4024" b="1" dirty="0">
                <a:solidFill>
                  <a:srgbClr val="FEFEFE"/>
                </a:solidFill>
                <a:latin typeface="SVN-Avo"/>
                <a:ea typeface="SVN-Avo"/>
                <a:cs typeface="SVN-Avo"/>
                <a:sym typeface="SVN-Avo"/>
              </a:rPr>
              <a:t> </a:t>
            </a:r>
            <a:r>
              <a:rPr lang="en-US" sz="4024" b="1" dirty="0" err="1">
                <a:solidFill>
                  <a:srgbClr val="FEFEFE"/>
                </a:solidFill>
                <a:latin typeface="SVN-Avo"/>
                <a:ea typeface="SVN-Avo"/>
                <a:cs typeface="SVN-Avo"/>
                <a:sym typeface="SVN-Avo"/>
              </a:rPr>
              <a:t>tác</a:t>
            </a:r>
            <a:r>
              <a:rPr lang="en-US" sz="4024" b="1" dirty="0">
                <a:solidFill>
                  <a:srgbClr val="FEFEFE"/>
                </a:solidFill>
                <a:latin typeface="SVN-Avo"/>
                <a:ea typeface="SVN-Avo"/>
                <a:cs typeface="SVN-Avo"/>
                <a:sym typeface="SVN-Avo"/>
              </a:rPr>
              <a:t> </a:t>
            </a:r>
            <a:r>
              <a:rPr lang="en-US" sz="4024" b="1" dirty="0" err="1">
                <a:solidFill>
                  <a:srgbClr val="FEFEFE"/>
                </a:solidFill>
                <a:latin typeface="SVN-Avo"/>
                <a:ea typeface="SVN-Avo"/>
                <a:cs typeface="SVN-Avo"/>
                <a:sym typeface="SVN-Avo"/>
              </a:rPr>
              <a:t>nhanh</a:t>
            </a:r>
            <a:r>
              <a:rPr lang="en-US" sz="4024" b="1" dirty="0">
                <a:solidFill>
                  <a:srgbClr val="FEFEFE"/>
                </a:solidFill>
                <a:latin typeface="SVN-Avo"/>
                <a:ea typeface="SVN-Avo"/>
                <a:cs typeface="SVN-Avo"/>
                <a:sym typeface="SVN-Avo"/>
              </a:rPr>
              <a:t> </a:t>
            </a:r>
            <a:r>
              <a:rPr lang="en-US" sz="4024" b="1" dirty="0" err="1">
                <a:solidFill>
                  <a:srgbClr val="FEFEFE"/>
                </a:solidFill>
                <a:latin typeface="SVN-Avo"/>
                <a:ea typeface="SVN-Avo"/>
                <a:cs typeface="SVN-Avo"/>
                <a:sym typeface="SVN-Avo"/>
              </a:rPr>
              <a:t>và</a:t>
            </a:r>
            <a:r>
              <a:rPr lang="en-US" sz="4024" b="1" dirty="0">
                <a:solidFill>
                  <a:srgbClr val="FEFEFE"/>
                </a:solidFill>
                <a:latin typeface="SVN-Avo"/>
                <a:ea typeface="SVN-Avo"/>
                <a:cs typeface="SVN-Avo"/>
                <a:sym typeface="SVN-Avo"/>
              </a:rPr>
              <a:t> </a:t>
            </a:r>
            <a:r>
              <a:rPr lang="en-US" sz="4024" b="1" dirty="0" err="1">
                <a:solidFill>
                  <a:srgbClr val="FEFEFE"/>
                </a:solidFill>
                <a:latin typeface="SVN-Avo"/>
                <a:ea typeface="SVN-Avo"/>
                <a:cs typeface="SVN-Avo"/>
                <a:sym typeface="SVN-Avo"/>
              </a:rPr>
              <a:t>đúng</a:t>
            </a:r>
            <a:r>
              <a:rPr lang="en-US" sz="4024" b="1" dirty="0">
                <a:solidFill>
                  <a:srgbClr val="FEFEFE"/>
                </a:solidFill>
                <a:latin typeface="SVN-Avo"/>
                <a:ea typeface="SVN-Avo"/>
                <a:cs typeface="SVN-Avo"/>
                <a:sym typeface="SVN-Avo"/>
              </a:rPr>
              <a:t> </a:t>
            </a:r>
            <a:r>
              <a:rPr lang="en-US" sz="4024" b="1" dirty="0" err="1">
                <a:solidFill>
                  <a:srgbClr val="FEFEFE"/>
                </a:solidFill>
                <a:latin typeface="SVN-Avo"/>
                <a:ea typeface="SVN-Avo"/>
                <a:cs typeface="SVN-Avo"/>
                <a:sym typeface="SVN-Avo"/>
              </a:rPr>
              <a:t>khi</a:t>
            </a:r>
            <a:r>
              <a:rPr lang="en-US" sz="4024" b="1" dirty="0">
                <a:solidFill>
                  <a:srgbClr val="FEFEFE"/>
                </a:solidFill>
                <a:latin typeface="SVN-Avo"/>
                <a:ea typeface="SVN-Avo"/>
                <a:cs typeface="SVN-Avo"/>
                <a:sym typeface="SVN-Avo"/>
              </a:rPr>
              <a:t> </a:t>
            </a:r>
            <a:r>
              <a:rPr lang="en-US" sz="4024" b="1" dirty="0" err="1">
                <a:solidFill>
                  <a:srgbClr val="FEFEFE"/>
                </a:solidFill>
                <a:latin typeface="SVN-Avo"/>
                <a:ea typeface="SVN-Avo"/>
                <a:cs typeface="SVN-Avo"/>
                <a:sym typeface="SVN-Avo"/>
              </a:rPr>
              <a:t>sử</a:t>
            </a:r>
            <a:r>
              <a:rPr lang="en-US" sz="4024" b="1" dirty="0">
                <a:solidFill>
                  <a:srgbClr val="FEFEFE"/>
                </a:solidFill>
                <a:latin typeface="SVN-Avo"/>
                <a:ea typeface="SVN-Avo"/>
                <a:cs typeface="SVN-Avo"/>
                <a:sym typeface="SVN-Avo"/>
              </a:rPr>
              <a:t> </a:t>
            </a:r>
            <a:r>
              <a:rPr lang="en-US" sz="4024" b="1" dirty="0" err="1">
                <a:solidFill>
                  <a:srgbClr val="FEFEFE"/>
                </a:solidFill>
                <a:latin typeface="SVN-Avo"/>
                <a:ea typeface="SVN-Avo"/>
                <a:cs typeface="SVN-Avo"/>
                <a:sym typeface="SVN-Avo"/>
              </a:rPr>
              <a:t>dụng</a:t>
            </a:r>
            <a:r>
              <a:rPr lang="en-US" sz="4024" b="1" dirty="0">
                <a:solidFill>
                  <a:srgbClr val="FEFEFE"/>
                </a:solidFill>
                <a:latin typeface="SVN-Avo"/>
                <a:ea typeface="SVN-Avo"/>
                <a:cs typeface="SVN-Avo"/>
                <a:sym typeface="SVN-Avo"/>
              </a:rPr>
              <a:t> </a:t>
            </a:r>
            <a:r>
              <a:rPr lang="en-US" sz="4024" b="1" dirty="0" err="1">
                <a:solidFill>
                  <a:srgbClr val="FEFEFE"/>
                </a:solidFill>
                <a:latin typeface="SVN-Avo"/>
                <a:ea typeface="SVN-Avo"/>
                <a:cs typeface="SVN-Avo"/>
                <a:sym typeface="SVN-Avo"/>
              </a:rPr>
              <a:t>điện</a:t>
            </a:r>
            <a:r>
              <a:rPr lang="en-US" sz="4024" b="1" dirty="0">
                <a:solidFill>
                  <a:srgbClr val="FEFEFE"/>
                </a:solidFill>
                <a:latin typeface="SVN-Avo"/>
                <a:ea typeface="SVN-Avo"/>
                <a:cs typeface="SVN-Avo"/>
                <a:sym typeface="SVN-Avo"/>
              </a:rPr>
              <a:t> </a:t>
            </a:r>
            <a:r>
              <a:rPr lang="en-US" sz="4024" b="1" dirty="0" err="1">
                <a:solidFill>
                  <a:srgbClr val="FEFEFE"/>
                </a:solidFill>
                <a:latin typeface="SVN-Avo"/>
                <a:ea typeface="SVN-Avo"/>
                <a:cs typeface="SVN-Avo"/>
                <a:sym typeface="SVN-Avo"/>
              </a:rPr>
              <a:t>thoại</a:t>
            </a:r>
            <a:r>
              <a:rPr lang="en-US" sz="4024" b="1" dirty="0">
                <a:solidFill>
                  <a:srgbClr val="FEFEFE"/>
                </a:solidFill>
                <a:latin typeface="SVN-Avo"/>
                <a:ea typeface="SVN-Avo"/>
                <a:cs typeface="SVN-Avo"/>
                <a:sym typeface="SVN-Avo"/>
              </a:rPr>
              <a:t>. </a:t>
            </a:r>
          </a:p>
          <a:p>
            <a:pPr algn="ctr">
              <a:lnSpc>
                <a:spcPts val="5634"/>
              </a:lnSpc>
              <a:spcBef>
                <a:spcPct val="0"/>
              </a:spcBef>
            </a:pPr>
            <a:endParaRPr lang="en-US" sz="4024" dirty="0">
              <a:solidFill>
                <a:srgbClr val="FEFEFE"/>
              </a:solidFill>
              <a:latin typeface="SVN-Avo"/>
              <a:ea typeface="SVN-Avo"/>
              <a:cs typeface="SVN-Avo"/>
              <a:sym typeface="SVN-Avo"/>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5317" y="-121206"/>
            <a:ext cx="18627546" cy="10761743"/>
          </a:xfrm>
          <a:custGeom>
            <a:avLst/>
            <a:gdLst/>
            <a:ahLst/>
            <a:cxnLst/>
            <a:rect l="l" t="t" r="r" b="b"/>
            <a:pathLst>
              <a:path w="18627546" h="10761743">
                <a:moveTo>
                  <a:pt x="0" y="0"/>
                </a:moveTo>
                <a:lnTo>
                  <a:pt x="18627546" y="0"/>
                </a:lnTo>
                <a:lnTo>
                  <a:pt x="18627546" y="10761743"/>
                </a:lnTo>
                <a:lnTo>
                  <a:pt x="0" y="10761743"/>
                </a:lnTo>
                <a:lnTo>
                  <a:pt x="0" y="0"/>
                </a:lnTo>
                <a:close/>
              </a:path>
            </a:pathLst>
          </a:custGeom>
          <a:blipFill>
            <a:blip r:embed="rId2"/>
            <a:stretch>
              <a:fillRect t="-13051" b="-2270"/>
            </a:stretch>
          </a:blipFill>
        </p:spPr>
        <p:txBody>
          <a:bodyPr/>
          <a:lstStyle/>
          <a:p>
            <a:endParaRPr lang="vi-VN"/>
          </a:p>
        </p:txBody>
      </p:sp>
      <p:pic>
        <p:nvPicPr>
          <p:cNvPr id="7" name="Picture 6">
            <a:extLst>
              <a:ext uri="{FF2B5EF4-FFF2-40B4-BE49-F238E27FC236}">
                <a16:creationId xmlns:a16="http://schemas.microsoft.com/office/drawing/2014/main" id="{00500926-232E-250C-D593-41EB0B8B60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1417428"/>
            <a:ext cx="11430000" cy="884872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59475"/>
            <a:ext cx="18288000" cy="11318330"/>
          </a:xfrm>
          <a:custGeom>
            <a:avLst/>
            <a:gdLst/>
            <a:ahLst/>
            <a:cxnLst/>
            <a:rect l="l" t="t" r="r" b="b"/>
            <a:pathLst>
              <a:path w="18288000" h="11318330">
                <a:moveTo>
                  <a:pt x="0" y="0"/>
                </a:moveTo>
                <a:lnTo>
                  <a:pt x="18288000" y="0"/>
                </a:lnTo>
                <a:lnTo>
                  <a:pt x="18288000" y="11318329"/>
                </a:lnTo>
                <a:lnTo>
                  <a:pt x="0" y="11318329"/>
                </a:lnTo>
                <a:lnTo>
                  <a:pt x="0" y="0"/>
                </a:lnTo>
                <a:close/>
              </a:path>
            </a:pathLst>
          </a:custGeom>
          <a:blipFill>
            <a:blip r:embed="rId2"/>
            <a:stretch>
              <a:fillRect l="-782" r="-782" b="-9404"/>
            </a:stretch>
          </a:blipFill>
        </p:spPr>
        <p:txBody>
          <a:bodyPr/>
          <a:lstStyle/>
          <a:p>
            <a:endParaRPr lang="vi-VN"/>
          </a:p>
        </p:txBody>
      </p:sp>
      <p:sp>
        <p:nvSpPr>
          <p:cNvPr id="3" name="Freeform 3"/>
          <p:cNvSpPr/>
          <p:nvPr/>
        </p:nvSpPr>
        <p:spPr>
          <a:xfrm>
            <a:off x="4556622" y="1131679"/>
            <a:ext cx="9174756" cy="2614805"/>
          </a:xfrm>
          <a:custGeom>
            <a:avLst/>
            <a:gdLst/>
            <a:ahLst/>
            <a:cxnLst/>
            <a:rect l="l" t="t" r="r" b="b"/>
            <a:pathLst>
              <a:path w="9174756" h="2614805">
                <a:moveTo>
                  <a:pt x="0" y="0"/>
                </a:moveTo>
                <a:lnTo>
                  <a:pt x="9174756" y="0"/>
                </a:lnTo>
                <a:lnTo>
                  <a:pt x="9174756" y="2614805"/>
                </a:lnTo>
                <a:lnTo>
                  <a:pt x="0" y="2614805"/>
                </a:lnTo>
                <a:lnTo>
                  <a:pt x="0" y="0"/>
                </a:lnTo>
                <a:close/>
              </a:path>
            </a:pathLst>
          </a:custGeom>
          <a:blipFill>
            <a:blip r:embed="rId3"/>
            <a:stretch>
              <a:fillRect/>
            </a:stretch>
          </a:blipFill>
        </p:spPr>
        <p:txBody>
          <a:bodyPr/>
          <a:lstStyle/>
          <a:p>
            <a:endParaRPr lang="vi-VN"/>
          </a:p>
        </p:txBody>
      </p:sp>
      <p:sp>
        <p:nvSpPr>
          <p:cNvPr id="4" name="Freeform 4"/>
          <p:cNvSpPr/>
          <p:nvPr/>
        </p:nvSpPr>
        <p:spPr>
          <a:xfrm>
            <a:off x="5895044" y="1085870"/>
            <a:ext cx="6497911" cy="2706424"/>
          </a:xfrm>
          <a:custGeom>
            <a:avLst/>
            <a:gdLst/>
            <a:ahLst/>
            <a:cxnLst/>
            <a:rect l="l" t="t" r="r" b="b"/>
            <a:pathLst>
              <a:path w="6497911" h="2706424">
                <a:moveTo>
                  <a:pt x="0" y="0"/>
                </a:moveTo>
                <a:lnTo>
                  <a:pt x="6497912" y="0"/>
                </a:lnTo>
                <a:lnTo>
                  <a:pt x="6497912" y="2706423"/>
                </a:lnTo>
                <a:lnTo>
                  <a:pt x="0" y="2706423"/>
                </a:lnTo>
                <a:lnTo>
                  <a:pt x="0" y="0"/>
                </a:lnTo>
                <a:close/>
              </a:path>
            </a:pathLst>
          </a:custGeom>
          <a:blipFill>
            <a:blip r:embed="rId4"/>
            <a:stretch>
              <a:fillRect/>
            </a:stretch>
          </a:blipFill>
        </p:spPr>
        <p:txBody>
          <a:bodyPr/>
          <a:lstStyle/>
          <a:p>
            <a:endParaRPr lang="vi-VN"/>
          </a:p>
        </p:txBody>
      </p:sp>
      <p:sp>
        <p:nvSpPr>
          <p:cNvPr id="5" name="Freeform 5"/>
          <p:cNvSpPr/>
          <p:nvPr/>
        </p:nvSpPr>
        <p:spPr>
          <a:xfrm>
            <a:off x="3806312" y="3671041"/>
            <a:ext cx="10532641" cy="6451242"/>
          </a:xfrm>
          <a:custGeom>
            <a:avLst/>
            <a:gdLst/>
            <a:ahLst/>
            <a:cxnLst/>
            <a:rect l="l" t="t" r="r" b="b"/>
            <a:pathLst>
              <a:path w="10532641" h="6451242">
                <a:moveTo>
                  <a:pt x="0" y="0"/>
                </a:moveTo>
                <a:lnTo>
                  <a:pt x="10532640" y="0"/>
                </a:lnTo>
                <a:lnTo>
                  <a:pt x="10532640" y="6451243"/>
                </a:lnTo>
                <a:lnTo>
                  <a:pt x="0" y="645124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6" name="Freeform 6"/>
          <p:cNvSpPr/>
          <p:nvPr/>
        </p:nvSpPr>
        <p:spPr>
          <a:xfrm>
            <a:off x="13462639" y="4891342"/>
            <a:ext cx="4691231" cy="5527224"/>
          </a:xfrm>
          <a:custGeom>
            <a:avLst/>
            <a:gdLst/>
            <a:ahLst/>
            <a:cxnLst/>
            <a:rect l="l" t="t" r="r" b="b"/>
            <a:pathLst>
              <a:path w="4691231" h="5527224">
                <a:moveTo>
                  <a:pt x="0" y="0"/>
                </a:moveTo>
                <a:lnTo>
                  <a:pt x="4691231" y="0"/>
                </a:lnTo>
                <a:lnTo>
                  <a:pt x="4691231" y="5527224"/>
                </a:lnTo>
                <a:lnTo>
                  <a:pt x="0" y="5527224"/>
                </a:lnTo>
                <a:lnTo>
                  <a:pt x="0" y="0"/>
                </a:lnTo>
                <a:close/>
              </a:path>
            </a:pathLst>
          </a:custGeom>
          <a:blipFill>
            <a:blip r:embed="rId7"/>
            <a:stretch>
              <a:fillRect/>
            </a:stretch>
          </a:blipFill>
        </p:spPr>
        <p:txBody>
          <a:bodyPr/>
          <a:lstStyle/>
          <a:p>
            <a:endParaRPr lang="vi-VN"/>
          </a:p>
        </p:txBody>
      </p:sp>
      <p:sp>
        <p:nvSpPr>
          <p:cNvPr id="7" name="Freeform 7"/>
          <p:cNvSpPr/>
          <p:nvPr/>
        </p:nvSpPr>
        <p:spPr>
          <a:xfrm>
            <a:off x="279950" y="4625247"/>
            <a:ext cx="4157134" cy="5497037"/>
          </a:xfrm>
          <a:custGeom>
            <a:avLst/>
            <a:gdLst/>
            <a:ahLst/>
            <a:cxnLst/>
            <a:rect l="l" t="t" r="r" b="b"/>
            <a:pathLst>
              <a:path w="4157134" h="5497037">
                <a:moveTo>
                  <a:pt x="0" y="0"/>
                </a:moveTo>
                <a:lnTo>
                  <a:pt x="4157134" y="0"/>
                </a:lnTo>
                <a:lnTo>
                  <a:pt x="4157134" y="5497037"/>
                </a:lnTo>
                <a:lnTo>
                  <a:pt x="0" y="5497037"/>
                </a:lnTo>
                <a:lnTo>
                  <a:pt x="0" y="0"/>
                </a:lnTo>
                <a:close/>
              </a:path>
            </a:pathLst>
          </a:custGeom>
          <a:blipFill>
            <a:blip r:embed="rId8"/>
            <a:stretch>
              <a:fillRect/>
            </a:stretch>
          </a:blipFill>
        </p:spPr>
        <p:txBody>
          <a:bodyPr/>
          <a:lstStyle/>
          <a:p>
            <a:endParaRPr lang="vi-VN"/>
          </a:p>
        </p:txBody>
      </p:sp>
      <p:sp>
        <p:nvSpPr>
          <p:cNvPr id="8" name="TextBox 8"/>
          <p:cNvSpPr txBox="1"/>
          <p:nvPr/>
        </p:nvSpPr>
        <p:spPr>
          <a:xfrm>
            <a:off x="4661782" y="5483452"/>
            <a:ext cx="9140547" cy="4138941"/>
          </a:xfrm>
          <a:prstGeom prst="rect">
            <a:avLst/>
          </a:prstGeom>
        </p:spPr>
        <p:txBody>
          <a:bodyPr lIns="0" tIns="0" rIns="0" bIns="0" rtlCol="0" anchor="t">
            <a:spAutoFit/>
          </a:bodyPr>
          <a:lstStyle/>
          <a:p>
            <a:pPr algn="l">
              <a:lnSpc>
                <a:spcPts val="5494"/>
              </a:lnSpc>
            </a:pPr>
            <a:r>
              <a:rPr lang="en-US" sz="3924" b="1" dirty="0">
                <a:solidFill>
                  <a:srgbClr val="000000"/>
                </a:solidFill>
                <a:latin typeface="SVN-Avo"/>
                <a:ea typeface="SVN-Avo"/>
                <a:cs typeface="SVN-Avo"/>
                <a:sym typeface="SVN-Avo"/>
              </a:rPr>
              <a:t>•</a:t>
            </a:r>
            <a:r>
              <a:rPr lang="en-US" sz="3924" b="1" dirty="0" err="1">
                <a:solidFill>
                  <a:srgbClr val="000000"/>
                </a:solidFill>
                <a:latin typeface="SVN-Avo"/>
                <a:ea typeface="SVN-Avo"/>
                <a:cs typeface="SVN-Avo"/>
                <a:sym typeface="SVN-Avo"/>
              </a:rPr>
              <a:t>Xem</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lại</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bài</a:t>
            </a:r>
            <a:r>
              <a:rPr lang="en-US" sz="3924" b="1" dirty="0">
                <a:solidFill>
                  <a:srgbClr val="000000"/>
                </a:solidFill>
                <a:latin typeface="SVN-Avo"/>
                <a:ea typeface="SVN-Avo"/>
                <a:cs typeface="SVN-Avo"/>
                <a:sym typeface="SVN-Avo"/>
              </a:rPr>
              <a:t>.</a:t>
            </a:r>
          </a:p>
          <a:p>
            <a:pPr algn="l">
              <a:lnSpc>
                <a:spcPts val="5494"/>
              </a:lnSpc>
            </a:pPr>
            <a:r>
              <a:rPr lang="en-US" sz="3924" b="1" dirty="0">
                <a:solidFill>
                  <a:srgbClr val="000000"/>
                </a:solidFill>
                <a:latin typeface="SVN-Avo"/>
                <a:ea typeface="SVN-Avo"/>
                <a:cs typeface="SVN-Avo"/>
                <a:sym typeface="SVN-Avo"/>
              </a:rPr>
              <a:t>•</a:t>
            </a:r>
            <a:r>
              <a:rPr lang="en-US" sz="3924" b="1" dirty="0" err="1">
                <a:solidFill>
                  <a:srgbClr val="000000"/>
                </a:solidFill>
                <a:latin typeface="SVN-Avo"/>
                <a:ea typeface="SVN-Avo"/>
                <a:cs typeface="SVN-Avo"/>
                <a:sym typeface="SVN-Avo"/>
              </a:rPr>
              <a:t>Tìm</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hiểu</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cách</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thực</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hiện</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cuộc</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gọi</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tới</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các</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số</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điện</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thoại</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của</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người</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thân</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và</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các</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số</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điện</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thoại</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khẩn</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cấp</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khi</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cần</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thiết</a:t>
            </a:r>
            <a:r>
              <a:rPr lang="en-US" sz="3924" b="1" dirty="0">
                <a:solidFill>
                  <a:srgbClr val="000000"/>
                </a:solidFill>
                <a:latin typeface="SVN-Avo"/>
                <a:ea typeface="SVN-Avo"/>
                <a:cs typeface="SVN-Avo"/>
                <a:sym typeface="SVN-Avo"/>
              </a:rPr>
              <a:t>. </a:t>
            </a:r>
          </a:p>
          <a:p>
            <a:pPr algn="ctr">
              <a:lnSpc>
                <a:spcPts val="5494"/>
              </a:lnSpc>
              <a:spcBef>
                <a:spcPct val="0"/>
              </a:spcBef>
            </a:pPr>
            <a:endParaRPr lang="en-US" sz="3924" dirty="0">
              <a:solidFill>
                <a:srgbClr val="000000"/>
              </a:solidFill>
              <a:latin typeface="SVN-Avo"/>
              <a:ea typeface="SVN-Avo"/>
              <a:cs typeface="SVN-Avo"/>
              <a:sym typeface="SVN-Avo"/>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487" y="0"/>
            <a:ext cx="18388487" cy="10287000"/>
          </a:xfrm>
          <a:custGeom>
            <a:avLst/>
            <a:gdLst/>
            <a:ahLst/>
            <a:cxnLst/>
            <a:rect l="l" t="t" r="r" b="b"/>
            <a:pathLst>
              <a:path w="18388487" h="10287000">
                <a:moveTo>
                  <a:pt x="0" y="0"/>
                </a:moveTo>
                <a:lnTo>
                  <a:pt x="18388487" y="0"/>
                </a:lnTo>
                <a:lnTo>
                  <a:pt x="18388487" y="10287000"/>
                </a:lnTo>
                <a:lnTo>
                  <a:pt x="0" y="10287000"/>
                </a:lnTo>
                <a:lnTo>
                  <a:pt x="0" y="0"/>
                </a:lnTo>
                <a:close/>
              </a:path>
            </a:pathLst>
          </a:custGeom>
          <a:blipFill>
            <a:blip r:embed="rId2"/>
            <a:stretch>
              <a:fillRect l="-17623" r="-14528" b="-5023"/>
            </a:stretch>
          </a:blipFill>
        </p:spPr>
        <p:txBody>
          <a:bodyPr/>
          <a:lstStyle/>
          <a:p>
            <a:endParaRPr lang="vi-VN"/>
          </a:p>
        </p:txBody>
      </p:sp>
      <p:grpSp>
        <p:nvGrpSpPr>
          <p:cNvPr id="3" name="Group 3"/>
          <p:cNvGrpSpPr/>
          <p:nvPr/>
        </p:nvGrpSpPr>
        <p:grpSpPr>
          <a:xfrm>
            <a:off x="1221732" y="3478300"/>
            <a:ext cx="15844535" cy="6212509"/>
            <a:chOff x="0" y="0"/>
            <a:chExt cx="4173046" cy="1636216"/>
          </a:xfrm>
        </p:grpSpPr>
        <p:sp>
          <p:nvSpPr>
            <p:cNvPr id="4" name="Freeform 4"/>
            <p:cNvSpPr/>
            <p:nvPr/>
          </p:nvSpPr>
          <p:spPr>
            <a:xfrm>
              <a:off x="0" y="0"/>
              <a:ext cx="4173046" cy="1636216"/>
            </a:xfrm>
            <a:custGeom>
              <a:avLst/>
              <a:gdLst/>
              <a:ahLst/>
              <a:cxnLst/>
              <a:rect l="l" t="t" r="r" b="b"/>
              <a:pathLst>
                <a:path w="4173046" h="1636216">
                  <a:moveTo>
                    <a:pt x="24920" y="0"/>
                  </a:moveTo>
                  <a:lnTo>
                    <a:pt x="4148127" y="0"/>
                  </a:lnTo>
                  <a:cubicBezTo>
                    <a:pt x="4161890" y="0"/>
                    <a:pt x="4173046" y="11157"/>
                    <a:pt x="4173046" y="24920"/>
                  </a:cubicBezTo>
                  <a:lnTo>
                    <a:pt x="4173046" y="1611297"/>
                  </a:lnTo>
                  <a:cubicBezTo>
                    <a:pt x="4173046" y="1625060"/>
                    <a:pt x="4161890" y="1636216"/>
                    <a:pt x="4148127" y="1636216"/>
                  </a:cubicBezTo>
                  <a:lnTo>
                    <a:pt x="24920" y="1636216"/>
                  </a:lnTo>
                  <a:cubicBezTo>
                    <a:pt x="11157" y="1636216"/>
                    <a:pt x="0" y="1625060"/>
                    <a:pt x="0" y="1611297"/>
                  </a:cubicBezTo>
                  <a:lnTo>
                    <a:pt x="0" y="24920"/>
                  </a:lnTo>
                  <a:cubicBezTo>
                    <a:pt x="0" y="11157"/>
                    <a:pt x="11157" y="0"/>
                    <a:pt x="24920" y="0"/>
                  </a:cubicBezTo>
                  <a:close/>
                </a:path>
              </a:pathLst>
            </a:custGeom>
            <a:solidFill>
              <a:srgbClr val="FFFFFF">
                <a:alpha val="94902"/>
              </a:srgbClr>
            </a:solidFill>
            <a:ln w="76200" cap="rnd">
              <a:solidFill>
                <a:srgbClr val="FFDE59">
                  <a:alpha val="94902"/>
                </a:srgbClr>
              </a:solidFill>
              <a:prstDash val="solid"/>
              <a:round/>
            </a:ln>
          </p:spPr>
          <p:txBody>
            <a:bodyPr/>
            <a:lstStyle/>
            <a:p>
              <a:endParaRPr lang="vi-VN"/>
            </a:p>
          </p:txBody>
        </p:sp>
        <p:sp>
          <p:nvSpPr>
            <p:cNvPr id="5" name="TextBox 5"/>
            <p:cNvSpPr txBox="1"/>
            <p:nvPr/>
          </p:nvSpPr>
          <p:spPr>
            <a:xfrm>
              <a:off x="0" y="-47625"/>
              <a:ext cx="4173046" cy="1683841"/>
            </a:xfrm>
            <a:prstGeom prst="rect">
              <a:avLst/>
            </a:prstGeom>
          </p:spPr>
          <p:txBody>
            <a:bodyPr lIns="50800" tIns="50800" rIns="50800" bIns="50800" rtlCol="0" anchor="ctr"/>
            <a:lstStyle/>
            <a:p>
              <a:pPr marL="0" marR="0" lvl="0" indent="0" algn="ctr" defTabSz="914400" rtl="0" eaLnBrk="1" fontAlgn="auto" latinLnBrk="0" hangingPunct="1">
                <a:lnSpc>
                  <a:spcPts val="340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0" y="64691"/>
            <a:ext cx="18288000" cy="2651760"/>
          </a:xfrm>
          <a:custGeom>
            <a:avLst/>
            <a:gdLst/>
            <a:ahLst/>
            <a:cxnLst/>
            <a:rect l="l" t="t" r="r" b="b"/>
            <a:pathLst>
              <a:path w="18288000" h="2651760">
                <a:moveTo>
                  <a:pt x="0" y="0"/>
                </a:moveTo>
                <a:lnTo>
                  <a:pt x="18288000" y="0"/>
                </a:lnTo>
                <a:lnTo>
                  <a:pt x="18288000" y="2651760"/>
                </a:lnTo>
                <a:lnTo>
                  <a:pt x="0" y="2651760"/>
                </a:lnTo>
                <a:lnTo>
                  <a:pt x="0" y="0"/>
                </a:lnTo>
                <a:close/>
              </a:path>
            </a:pathLst>
          </a:custGeom>
          <a:blipFill>
            <a:blip r:embed="rId3"/>
            <a:stretch>
              <a:fillRect/>
            </a:stretch>
          </a:blipFill>
        </p:spPr>
        <p:txBody>
          <a:bodyPr/>
          <a:lstStyle/>
          <a:p>
            <a:endParaRPr lang="vi-VN"/>
          </a:p>
        </p:txBody>
      </p:sp>
      <p:sp>
        <p:nvSpPr>
          <p:cNvPr id="7" name="Freeform 7"/>
          <p:cNvSpPr/>
          <p:nvPr/>
        </p:nvSpPr>
        <p:spPr>
          <a:xfrm>
            <a:off x="4416269" y="1390571"/>
            <a:ext cx="8650327" cy="2289341"/>
          </a:xfrm>
          <a:custGeom>
            <a:avLst/>
            <a:gdLst/>
            <a:ahLst/>
            <a:cxnLst/>
            <a:rect l="l" t="t" r="r" b="b"/>
            <a:pathLst>
              <a:path w="8650327" h="2289341">
                <a:moveTo>
                  <a:pt x="0" y="0"/>
                </a:moveTo>
                <a:lnTo>
                  <a:pt x="8650326" y="0"/>
                </a:lnTo>
                <a:lnTo>
                  <a:pt x="8650326" y="2289340"/>
                </a:lnTo>
                <a:lnTo>
                  <a:pt x="0" y="2289340"/>
                </a:lnTo>
                <a:lnTo>
                  <a:pt x="0" y="0"/>
                </a:lnTo>
                <a:close/>
              </a:path>
            </a:pathLst>
          </a:custGeom>
          <a:blipFill>
            <a:blip r:embed="rId4"/>
            <a:stretch>
              <a:fillRect/>
            </a:stretch>
          </a:blipFill>
        </p:spPr>
        <p:txBody>
          <a:bodyPr/>
          <a:lstStyle/>
          <a:p>
            <a:endParaRPr lang="vi-VN"/>
          </a:p>
        </p:txBody>
      </p:sp>
      <p:graphicFrame>
        <p:nvGraphicFramePr>
          <p:cNvPr id="8" name="Table 8"/>
          <p:cNvGraphicFramePr>
            <a:graphicFrameLocks noGrp="1"/>
          </p:cNvGraphicFramePr>
          <p:nvPr>
            <p:extLst>
              <p:ext uri="{D42A27DB-BD31-4B8C-83A1-F6EECF244321}">
                <p14:modId xmlns:p14="http://schemas.microsoft.com/office/powerpoint/2010/main" val="671889557"/>
              </p:ext>
            </p:extLst>
          </p:nvPr>
        </p:nvGraphicFramePr>
        <p:xfrm>
          <a:off x="1663738" y="3679911"/>
          <a:ext cx="14960522" cy="4937452"/>
        </p:xfrm>
        <a:graphic>
          <a:graphicData uri="http://schemas.openxmlformats.org/drawingml/2006/table">
            <a:tbl>
              <a:tblPr/>
              <a:tblGrid>
                <a:gridCol w="1112596">
                  <a:extLst>
                    <a:ext uri="{9D8B030D-6E8A-4147-A177-3AD203B41FA5}">
                      <a16:colId xmlns:a16="http://schemas.microsoft.com/office/drawing/2014/main" val="20000"/>
                    </a:ext>
                  </a:extLst>
                </a:gridCol>
                <a:gridCol w="9309437">
                  <a:extLst>
                    <a:ext uri="{9D8B030D-6E8A-4147-A177-3AD203B41FA5}">
                      <a16:colId xmlns:a16="http://schemas.microsoft.com/office/drawing/2014/main" val="20001"/>
                    </a:ext>
                  </a:extLst>
                </a:gridCol>
                <a:gridCol w="1203873">
                  <a:extLst>
                    <a:ext uri="{9D8B030D-6E8A-4147-A177-3AD203B41FA5}">
                      <a16:colId xmlns:a16="http://schemas.microsoft.com/office/drawing/2014/main" val="20002"/>
                    </a:ext>
                  </a:extLst>
                </a:gridCol>
                <a:gridCol w="1362829">
                  <a:extLst>
                    <a:ext uri="{9D8B030D-6E8A-4147-A177-3AD203B41FA5}">
                      <a16:colId xmlns:a16="http://schemas.microsoft.com/office/drawing/2014/main" val="20003"/>
                    </a:ext>
                  </a:extLst>
                </a:gridCol>
                <a:gridCol w="1971787">
                  <a:extLst>
                    <a:ext uri="{9D8B030D-6E8A-4147-A177-3AD203B41FA5}">
                      <a16:colId xmlns:a16="http://schemas.microsoft.com/office/drawing/2014/main" val="20004"/>
                    </a:ext>
                  </a:extLst>
                </a:gridCol>
              </a:tblGrid>
              <a:tr h="1006780">
                <a:tc>
                  <a:txBody>
                    <a:bodyPr/>
                    <a:lstStyle/>
                    <a:p>
                      <a:pPr algn="ctr">
                        <a:lnSpc>
                          <a:spcPts val="6159"/>
                        </a:lnSpc>
                        <a:defRPr/>
                      </a:pPr>
                      <a:r>
                        <a:rPr lang="en-US" sz="4399" b="1" dirty="0">
                          <a:solidFill>
                            <a:srgbClr val="FEFFFF"/>
                          </a:solidFill>
                          <a:latin typeface="iCiel Cadena"/>
                          <a:ea typeface="iCiel Cadena"/>
                          <a:cs typeface="iCiel Cadena"/>
                          <a:sym typeface="iCiel Cadena"/>
                        </a:rPr>
                        <a:t>TT</a:t>
                      </a:r>
                      <a:endParaRPr lang="en-US" sz="1100" b="1" dirty="0"/>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99"/>
                    </a:solidFill>
                  </a:tcPr>
                </a:tc>
                <a:tc>
                  <a:txBody>
                    <a:bodyPr/>
                    <a:lstStyle/>
                    <a:p>
                      <a:pPr algn="ctr">
                        <a:lnSpc>
                          <a:spcPts val="6159"/>
                        </a:lnSpc>
                        <a:defRPr/>
                      </a:pPr>
                      <a:r>
                        <a:rPr lang="en-US" sz="4399" b="1" dirty="0" err="1">
                          <a:solidFill>
                            <a:srgbClr val="FEFFFF"/>
                          </a:solidFill>
                          <a:latin typeface="iCiel Cadena"/>
                          <a:ea typeface="iCiel Cadena"/>
                          <a:cs typeface="iCiel Cadena"/>
                          <a:sym typeface="iCiel Cadena"/>
                        </a:rPr>
                        <a:t>Tiêu</a:t>
                      </a:r>
                      <a:r>
                        <a:rPr lang="en-US" sz="4399" b="1" dirty="0">
                          <a:solidFill>
                            <a:srgbClr val="FEFFFF"/>
                          </a:solidFill>
                          <a:latin typeface="iCiel Cadena"/>
                          <a:ea typeface="iCiel Cadena"/>
                          <a:cs typeface="iCiel Cadena"/>
                          <a:sym typeface="iCiel Cadena"/>
                        </a:rPr>
                        <a:t> </a:t>
                      </a:r>
                      <a:r>
                        <a:rPr lang="en-US" sz="4399" b="1" dirty="0" err="1">
                          <a:solidFill>
                            <a:srgbClr val="FEFFFF"/>
                          </a:solidFill>
                          <a:latin typeface="iCiel Cadena"/>
                          <a:ea typeface="iCiel Cadena"/>
                          <a:cs typeface="iCiel Cadena"/>
                          <a:sym typeface="iCiel Cadena"/>
                        </a:rPr>
                        <a:t>chí</a:t>
                      </a:r>
                      <a:endParaRPr lang="en-US" sz="1100" b="1" dirty="0"/>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99"/>
                    </a:solidFill>
                  </a:tcPr>
                </a:tc>
                <a:tc>
                  <a:txBody>
                    <a:bodyPr/>
                    <a:lstStyle/>
                    <a:p>
                      <a:pPr algn="ctr">
                        <a:lnSpc>
                          <a:spcPts val="2100"/>
                        </a:lnSpc>
                        <a:defRPr/>
                      </a:pPr>
                      <a:endParaRPr lang="en-US" sz="1100" b="1"/>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99"/>
                    </a:solidFill>
                  </a:tcPr>
                </a:tc>
                <a:tc>
                  <a:txBody>
                    <a:bodyPr/>
                    <a:lstStyle/>
                    <a:p>
                      <a:pPr algn="ctr">
                        <a:lnSpc>
                          <a:spcPts val="2100"/>
                        </a:lnSpc>
                        <a:defRPr/>
                      </a:pPr>
                      <a:endParaRPr lang="en-US" sz="1100" b="1"/>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99"/>
                    </a:solidFill>
                  </a:tcPr>
                </a:tc>
                <a:tc>
                  <a:txBody>
                    <a:bodyPr/>
                    <a:lstStyle/>
                    <a:p>
                      <a:pPr algn="ctr">
                        <a:lnSpc>
                          <a:spcPts val="2100"/>
                        </a:lnSpc>
                        <a:defRPr/>
                      </a:pPr>
                      <a:endParaRPr lang="en-US" sz="1100" b="1"/>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99"/>
                    </a:solidFill>
                  </a:tcPr>
                </a:tc>
                <a:extLst>
                  <a:ext uri="{0D108BD9-81ED-4DB2-BD59-A6C34878D82A}">
                    <a16:rowId xmlns:a16="http://schemas.microsoft.com/office/drawing/2014/main" val="10000"/>
                  </a:ext>
                </a:extLst>
              </a:tr>
              <a:tr h="1280468">
                <a:tc>
                  <a:txBody>
                    <a:bodyPr/>
                    <a:lstStyle/>
                    <a:p>
                      <a:pPr algn="ctr">
                        <a:lnSpc>
                          <a:spcPts val="4200"/>
                        </a:lnSpc>
                        <a:defRPr/>
                      </a:pPr>
                      <a:r>
                        <a:rPr lang="en-US" sz="3600" b="1" dirty="0">
                          <a:solidFill>
                            <a:srgbClr val="000000"/>
                          </a:solidFill>
                          <a:latin typeface="SVN-Avo"/>
                          <a:ea typeface="SVN-Avo"/>
                          <a:cs typeface="SVN-Avo"/>
                          <a:sym typeface="SVN-Avo"/>
                        </a:rPr>
                        <a:t>1</a:t>
                      </a:r>
                      <a:endParaRPr lang="en-US" sz="1400" b="1" dirty="0"/>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DCD"/>
                    </a:solidFill>
                  </a:tcPr>
                </a:tc>
                <a:tc>
                  <a:txBody>
                    <a:bodyPr/>
                    <a:lstStyle/>
                    <a:p>
                      <a:pPr algn="l">
                        <a:lnSpc>
                          <a:spcPct val="100000"/>
                        </a:lnSpc>
                        <a:defRPr/>
                      </a:pPr>
                      <a:r>
                        <a:rPr lang="en-US" sz="3600" b="1" dirty="0" err="1">
                          <a:solidFill>
                            <a:srgbClr val="000000"/>
                          </a:solidFill>
                          <a:latin typeface="SVN-Avo"/>
                          <a:ea typeface="SVN-Avo"/>
                          <a:cs typeface="SVN-Avo"/>
                          <a:sym typeface="SVN-Avo"/>
                        </a:rPr>
                        <a:t>Em</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nhận</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biết</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được</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các</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bộ</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phận</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cơ</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bản</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của</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điện</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thoại</a:t>
                      </a:r>
                      <a:r>
                        <a:rPr lang="en-US" sz="3600" b="1" dirty="0">
                          <a:solidFill>
                            <a:srgbClr val="000000"/>
                          </a:solidFill>
                          <a:latin typeface="SVN-Avo"/>
                          <a:ea typeface="SVN-Avo"/>
                          <a:cs typeface="SVN-Avo"/>
                          <a:sym typeface="SVN-Avo"/>
                        </a:rPr>
                        <a:t>.</a:t>
                      </a:r>
                      <a:endParaRPr lang="en-US" sz="1400" b="1" dirty="0"/>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3E3"/>
                    </a:solidFill>
                  </a:tcPr>
                </a:tc>
                <a:tc>
                  <a:txBody>
                    <a:bodyPr/>
                    <a:lstStyle/>
                    <a:p>
                      <a:pPr algn="ctr">
                        <a:lnSpc>
                          <a:spcPts val="2100"/>
                        </a:lnSpc>
                        <a:defRPr/>
                      </a:pPr>
                      <a:endParaRPr lang="en-US" sz="1100" b="1"/>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3E3"/>
                    </a:solidFill>
                  </a:tcPr>
                </a:tc>
                <a:tc>
                  <a:txBody>
                    <a:bodyPr/>
                    <a:lstStyle/>
                    <a:p>
                      <a:pPr algn="ctr">
                        <a:lnSpc>
                          <a:spcPts val="2100"/>
                        </a:lnSpc>
                        <a:defRPr/>
                      </a:pPr>
                      <a:endParaRPr lang="en-US" sz="1100" b="1"/>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3E3"/>
                    </a:solidFill>
                  </a:tcPr>
                </a:tc>
                <a:tc>
                  <a:txBody>
                    <a:bodyPr/>
                    <a:lstStyle/>
                    <a:p>
                      <a:pPr algn="ctr">
                        <a:lnSpc>
                          <a:spcPts val="2100"/>
                        </a:lnSpc>
                        <a:defRPr/>
                      </a:pPr>
                      <a:endParaRPr lang="en-US" sz="1100" b="1"/>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3E3"/>
                    </a:solidFill>
                  </a:tcPr>
                </a:tc>
                <a:extLst>
                  <a:ext uri="{0D108BD9-81ED-4DB2-BD59-A6C34878D82A}">
                    <a16:rowId xmlns:a16="http://schemas.microsoft.com/office/drawing/2014/main" val="10001"/>
                  </a:ext>
                </a:extLst>
              </a:tr>
              <a:tr h="1280468">
                <a:tc>
                  <a:txBody>
                    <a:bodyPr/>
                    <a:lstStyle/>
                    <a:p>
                      <a:pPr algn="ctr">
                        <a:lnSpc>
                          <a:spcPts val="4200"/>
                        </a:lnSpc>
                        <a:defRPr/>
                      </a:pPr>
                      <a:r>
                        <a:rPr lang="en-US" sz="3600" b="1" dirty="0">
                          <a:solidFill>
                            <a:srgbClr val="000000"/>
                          </a:solidFill>
                          <a:latin typeface="SVN-Avo"/>
                          <a:ea typeface="SVN-Avo"/>
                          <a:cs typeface="SVN-Avo"/>
                          <a:sym typeface="SVN-Avo"/>
                        </a:rPr>
                        <a:t>2</a:t>
                      </a:r>
                      <a:endParaRPr lang="en-US" sz="1400" b="1" dirty="0"/>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DCD"/>
                    </a:solidFill>
                  </a:tcPr>
                </a:tc>
                <a:tc>
                  <a:txBody>
                    <a:bodyPr/>
                    <a:lstStyle/>
                    <a:p>
                      <a:pPr algn="l">
                        <a:lnSpc>
                          <a:spcPct val="100000"/>
                        </a:lnSpc>
                        <a:defRPr/>
                      </a:pPr>
                      <a:r>
                        <a:rPr lang="en-US" sz="3600" b="1" dirty="0" err="1">
                          <a:solidFill>
                            <a:srgbClr val="000000"/>
                          </a:solidFill>
                          <a:latin typeface="SVN-Avo"/>
                          <a:ea typeface="SVN-Avo"/>
                          <a:cs typeface="SVN-Avo"/>
                          <a:sym typeface="SVN-Avo"/>
                        </a:rPr>
                        <a:t>Em</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nhận</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biết</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được</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các</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biểu</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tượng</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thể</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hiện</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trạng</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thái</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và</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chức</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năng</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hoạt</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động</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của</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điện</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thoại</a:t>
                      </a:r>
                      <a:r>
                        <a:rPr lang="en-US" sz="3600" b="1" dirty="0">
                          <a:solidFill>
                            <a:srgbClr val="000000"/>
                          </a:solidFill>
                          <a:latin typeface="SVN-Avo"/>
                          <a:ea typeface="SVN-Avo"/>
                          <a:cs typeface="SVN-Avo"/>
                          <a:sym typeface="SVN-Avo"/>
                        </a:rPr>
                        <a:t>.</a:t>
                      </a:r>
                      <a:endParaRPr lang="en-US" sz="1400" b="1" dirty="0"/>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3E3"/>
                    </a:solidFill>
                  </a:tcPr>
                </a:tc>
                <a:tc>
                  <a:txBody>
                    <a:bodyPr/>
                    <a:lstStyle/>
                    <a:p>
                      <a:pPr algn="ctr">
                        <a:lnSpc>
                          <a:spcPts val="2100"/>
                        </a:lnSpc>
                        <a:defRPr/>
                      </a:pPr>
                      <a:endParaRPr lang="en-US" sz="1100" b="1" dirty="0"/>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3E3"/>
                    </a:solidFill>
                  </a:tcPr>
                </a:tc>
                <a:tc>
                  <a:txBody>
                    <a:bodyPr/>
                    <a:lstStyle/>
                    <a:p>
                      <a:pPr algn="ctr">
                        <a:lnSpc>
                          <a:spcPts val="2100"/>
                        </a:lnSpc>
                        <a:defRPr/>
                      </a:pPr>
                      <a:endParaRPr lang="en-US" sz="1100" b="1" dirty="0"/>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3E3"/>
                    </a:solidFill>
                  </a:tcPr>
                </a:tc>
                <a:tc>
                  <a:txBody>
                    <a:bodyPr/>
                    <a:lstStyle/>
                    <a:p>
                      <a:pPr algn="ctr">
                        <a:lnSpc>
                          <a:spcPts val="2100"/>
                        </a:lnSpc>
                        <a:defRPr/>
                      </a:pPr>
                      <a:endParaRPr lang="en-US" sz="1100" b="1"/>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3E3"/>
                    </a:solidFill>
                  </a:tcPr>
                </a:tc>
                <a:extLst>
                  <a:ext uri="{0D108BD9-81ED-4DB2-BD59-A6C34878D82A}">
                    <a16:rowId xmlns:a16="http://schemas.microsoft.com/office/drawing/2014/main" val="10002"/>
                  </a:ext>
                </a:extLst>
              </a:tr>
              <a:tr h="909034">
                <a:tc>
                  <a:txBody>
                    <a:bodyPr/>
                    <a:lstStyle/>
                    <a:p>
                      <a:pPr algn="ctr">
                        <a:lnSpc>
                          <a:spcPts val="4200"/>
                        </a:lnSpc>
                        <a:defRPr/>
                      </a:pPr>
                      <a:r>
                        <a:rPr lang="en-US" sz="3600" b="1">
                          <a:solidFill>
                            <a:srgbClr val="000000"/>
                          </a:solidFill>
                          <a:latin typeface="SVN-Avo"/>
                          <a:ea typeface="SVN-Avo"/>
                          <a:cs typeface="SVN-Avo"/>
                          <a:sym typeface="SVN-Avo"/>
                        </a:rPr>
                        <a:t>3</a:t>
                      </a:r>
                      <a:endParaRPr lang="en-US" sz="1400" b="1"/>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DCD"/>
                    </a:solidFill>
                  </a:tcPr>
                </a:tc>
                <a:tc>
                  <a:txBody>
                    <a:bodyPr/>
                    <a:lstStyle/>
                    <a:p>
                      <a:pPr algn="l">
                        <a:lnSpc>
                          <a:spcPct val="100000"/>
                        </a:lnSpc>
                        <a:defRPr/>
                      </a:pPr>
                      <a:r>
                        <a:rPr lang="en-US" sz="3600" b="1" dirty="0" err="1">
                          <a:solidFill>
                            <a:srgbClr val="000000"/>
                          </a:solidFill>
                          <a:latin typeface="SVN-Avo"/>
                          <a:ea typeface="SVN-Avo"/>
                          <a:cs typeface="SVN-Avo"/>
                          <a:sym typeface="SVN-Avo"/>
                        </a:rPr>
                        <a:t>Em</a:t>
                      </a:r>
                      <a:r>
                        <a:rPr lang="en-US" sz="3600" b="1" dirty="0">
                          <a:solidFill>
                            <a:srgbClr val="000000"/>
                          </a:solidFill>
                          <a:latin typeface="SVN-Avo"/>
                          <a:ea typeface="SVN-Avo"/>
                          <a:cs typeface="SVN-Avo"/>
                          <a:sym typeface="SVN-Avo"/>
                        </a:rPr>
                        <a:t> chia </a:t>
                      </a:r>
                      <a:r>
                        <a:rPr lang="en-US" sz="3600" b="1" dirty="0" err="1">
                          <a:solidFill>
                            <a:srgbClr val="000000"/>
                          </a:solidFill>
                          <a:latin typeface="SVN-Avo"/>
                          <a:ea typeface="SVN-Avo"/>
                          <a:cs typeface="SVN-Avo"/>
                          <a:sym typeface="SVN-Avo"/>
                        </a:rPr>
                        <a:t>sẻ</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và</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hợp</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tác</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với</a:t>
                      </a:r>
                      <a:r>
                        <a:rPr lang="en-US" sz="3600" b="1" dirty="0">
                          <a:solidFill>
                            <a:srgbClr val="000000"/>
                          </a:solidFill>
                          <a:latin typeface="SVN-Avo"/>
                          <a:ea typeface="SVN-Avo"/>
                          <a:cs typeface="SVN-Avo"/>
                          <a:sym typeface="SVN-Avo"/>
                        </a:rPr>
                        <a:t> </a:t>
                      </a:r>
                      <a:r>
                        <a:rPr lang="en-US" sz="3600" b="1" dirty="0" err="1">
                          <a:solidFill>
                            <a:srgbClr val="000000"/>
                          </a:solidFill>
                          <a:latin typeface="SVN-Avo"/>
                          <a:ea typeface="SVN-Avo"/>
                          <a:cs typeface="SVN-Avo"/>
                          <a:sym typeface="SVN-Avo"/>
                        </a:rPr>
                        <a:t>bạn</a:t>
                      </a:r>
                      <a:r>
                        <a:rPr lang="en-US" sz="3600" b="1" dirty="0">
                          <a:solidFill>
                            <a:srgbClr val="000000"/>
                          </a:solidFill>
                          <a:latin typeface="SVN-Avo"/>
                          <a:ea typeface="SVN-Avo"/>
                          <a:cs typeface="SVN-Avo"/>
                          <a:sym typeface="SVN-Avo"/>
                        </a:rPr>
                        <a:t>.</a:t>
                      </a:r>
                      <a:endParaRPr lang="en-US" sz="1400" b="1" dirty="0"/>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3E3"/>
                    </a:solidFill>
                  </a:tcPr>
                </a:tc>
                <a:tc>
                  <a:txBody>
                    <a:bodyPr/>
                    <a:lstStyle/>
                    <a:p>
                      <a:pPr algn="ctr">
                        <a:lnSpc>
                          <a:spcPts val="2100"/>
                        </a:lnSpc>
                        <a:defRPr/>
                      </a:pPr>
                      <a:endParaRPr lang="en-US" sz="1100" b="1"/>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3E3"/>
                    </a:solidFill>
                  </a:tcPr>
                </a:tc>
                <a:tc>
                  <a:txBody>
                    <a:bodyPr/>
                    <a:lstStyle/>
                    <a:p>
                      <a:pPr algn="ctr">
                        <a:lnSpc>
                          <a:spcPts val="2100"/>
                        </a:lnSpc>
                        <a:defRPr/>
                      </a:pPr>
                      <a:endParaRPr lang="en-US" sz="1100" b="1" dirty="0"/>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3E3"/>
                    </a:solidFill>
                  </a:tcPr>
                </a:tc>
                <a:tc>
                  <a:txBody>
                    <a:bodyPr/>
                    <a:lstStyle/>
                    <a:p>
                      <a:pPr algn="ctr">
                        <a:lnSpc>
                          <a:spcPts val="2100"/>
                        </a:lnSpc>
                        <a:defRPr/>
                      </a:pPr>
                      <a:endParaRPr lang="en-US" sz="1100" b="1" dirty="0"/>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3E3"/>
                    </a:solidFill>
                  </a:tcPr>
                </a:tc>
                <a:extLst>
                  <a:ext uri="{0D108BD9-81ED-4DB2-BD59-A6C34878D82A}">
                    <a16:rowId xmlns:a16="http://schemas.microsoft.com/office/drawing/2014/main" val="10003"/>
                  </a:ext>
                </a:extLst>
              </a:tr>
            </a:tbl>
          </a:graphicData>
        </a:graphic>
      </p:graphicFrame>
      <p:sp>
        <p:nvSpPr>
          <p:cNvPr id="9" name="Freeform 9"/>
          <p:cNvSpPr/>
          <p:nvPr/>
        </p:nvSpPr>
        <p:spPr>
          <a:xfrm>
            <a:off x="12360303" y="3867717"/>
            <a:ext cx="600361" cy="593811"/>
          </a:xfrm>
          <a:custGeom>
            <a:avLst/>
            <a:gdLst/>
            <a:ahLst/>
            <a:cxnLst/>
            <a:rect l="l" t="t" r="r" b="b"/>
            <a:pathLst>
              <a:path w="600361" h="593811">
                <a:moveTo>
                  <a:pt x="0" y="0"/>
                </a:moveTo>
                <a:lnTo>
                  <a:pt x="600360" y="0"/>
                </a:lnTo>
                <a:lnTo>
                  <a:pt x="600360" y="593812"/>
                </a:lnTo>
                <a:lnTo>
                  <a:pt x="0" y="593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0" name="Freeform 10"/>
          <p:cNvSpPr/>
          <p:nvPr/>
        </p:nvSpPr>
        <p:spPr>
          <a:xfrm>
            <a:off x="13382902" y="3867717"/>
            <a:ext cx="600361" cy="593811"/>
          </a:xfrm>
          <a:custGeom>
            <a:avLst/>
            <a:gdLst/>
            <a:ahLst/>
            <a:cxnLst/>
            <a:rect l="l" t="t" r="r" b="b"/>
            <a:pathLst>
              <a:path w="600361" h="593811">
                <a:moveTo>
                  <a:pt x="0" y="0"/>
                </a:moveTo>
                <a:lnTo>
                  <a:pt x="600361" y="0"/>
                </a:lnTo>
                <a:lnTo>
                  <a:pt x="600361" y="593812"/>
                </a:lnTo>
                <a:lnTo>
                  <a:pt x="0" y="593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1" name="Freeform 11"/>
          <p:cNvSpPr/>
          <p:nvPr/>
        </p:nvSpPr>
        <p:spPr>
          <a:xfrm>
            <a:off x="13983263" y="3867717"/>
            <a:ext cx="600361" cy="593811"/>
          </a:xfrm>
          <a:custGeom>
            <a:avLst/>
            <a:gdLst/>
            <a:ahLst/>
            <a:cxnLst/>
            <a:rect l="l" t="t" r="r" b="b"/>
            <a:pathLst>
              <a:path w="600361" h="593811">
                <a:moveTo>
                  <a:pt x="0" y="0"/>
                </a:moveTo>
                <a:lnTo>
                  <a:pt x="600360" y="0"/>
                </a:lnTo>
                <a:lnTo>
                  <a:pt x="600360" y="593812"/>
                </a:lnTo>
                <a:lnTo>
                  <a:pt x="0" y="593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2" name="Freeform 12"/>
          <p:cNvSpPr/>
          <p:nvPr/>
        </p:nvSpPr>
        <p:spPr>
          <a:xfrm>
            <a:off x="14745697" y="3867717"/>
            <a:ext cx="600361" cy="593811"/>
          </a:xfrm>
          <a:custGeom>
            <a:avLst/>
            <a:gdLst/>
            <a:ahLst/>
            <a:cxnLst/>
            <a:rect l="l" t="t" r="r" b="b"/>
            <a:pathLst>
              <a:path w="600361" h="593811">
                <a:moveTo>
                  <a:pt x="0" y="0"/>
                </a:moveTo>
                <a:lnTo>
                  <a:pt x="600360" y="0"/>
                </a:lnTo>
                <a:lnTo>
                  <a:pt x="600360" y="593812"/>
                </a:lnTo>
                <a:lnTo>
                  <a:pt x="0" y="593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3" name="Freeform 13"/>
          <p:cNvSpPr/>
          <p:nvPr/>
        </p:nvSpPr>
        <p:spPr>
          <a:xfrm>
            <a:off x="15346057" y="3867717"/>
            <a:ext cx="600361" cy="593811"/>
          </a:xfrm>
          <a:custGeom>
            <a:avLst/>
            <a:gdLst/>
            <a:ahLst/>
            <a:cxnLst/>
            <a:rect l="l" t="t" r="r" b="b"/>
            <a:pathLst>
              <a:path w="600361" h="593811">
                <a:moveTo>
                  <a:pt x="0" y="0"/>
                </a:moveTo>
                <a:lnTo>
                  <a:pt x="600361" y="0"/>
                </a:lnTo>
                <a:lnTo>
                  <a:pt x="600361" y="593812"/>
                </a:lnTo>
                <a:lnTo>
                  <a:pt x="0" y="593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4" name="Freeform 14"/>
          <p:cNvSpPr/>
          <p:nvPr/>
        </p:nvSpPr>
        <p:spPr>
          <a:xfrm>
            <a:off x="15946418" y="3867717"/>
            <a:ext cx="600361" cy="593811"/>
          </a:xfrm>
          <a:custGeom>
            <a:avLst/>
            <a:gdLst/>
            <a:ahLst/>
            <a:cxnLst/>
            <a:rect l="l" t="t" r="r" b="b"/>
            <a:pathLst>
              <a:path w="600361" h="593811">
                <a:moveTo>
                  <a:pt x="0" y="0"/>
                </a:moveTo>
                <a:lnTo>
                  <a:pt x="600360" y="0"/>
                </a:lnTo>
                <a:lnTo>
                  <a:pt x="600360" y="593812"/>
                </a:lnTo>
                <a:lnTo>
                  <a:pt x="0" y="593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5" name="TextBox 15"/>
          <p:cNvSpPr txBox="1"/>
          <p:nvPr/>
        </p:nvSpPr>
        <p:spPr>
          <a:xfrm>
            <a:off x="3701223" y="8818726"/>
            <a:ext cx="10282040" cy="667879"/>
          </a:xfrm>
          <a:prstGeom prst="rect">
            <a:avLst/>
          </a:prstGeom>
        </p:spPr>
        <p:txBody>
          <a:bodyPr lIns="0" tIns="0" rIns="0" bIns="0" rtlCol="0" anchor="t">
            <a:spAutoFit/>
          </a:bodyPr>
          <a:lstStyle/>
          <a:p>
            <a:pPr marL="0" marR="0" lvl="0" indent="0" algn="ctr" defTabSz="914400" rtl="0" eaLnBrk="1" fontAlgn="auto" latinLnBrk="0" hangingPunct="1">
              <a:lnSpc>
                <a:spcPts val="5187"/>
              </a:lnSpc>
              <a:spcBef>
                <a:spcPct val="0"/>
              </a:spcBef>
              <a:spcAft>
                <a:spcPts val="0"/>
              </a:spcAft>
              <a:buClrTx/>
              <a:buSzTx/>
              <a:buFontTx/>
              <a:buNone/>
              <a:tabLst/>
              <a:defRPr/>
            </a:pPr>
            <a:r>
              <a:rPr kumimoji="0" lang="en-US" sz="3705" b="0" i="0" u="none" strike="noStrike" kern="1200" cap="none" spc="0" normalizeH="0" baseline="0" noProof="0" dirty="0" err="1">
                <a:ln>
                  <a:noFill/>
                </a:ln>
                <a:solidFill>
                  <a:srgbClr val="8C52FF"/>
                </a:solidFill>
                <a:effectLst/>
                <a:uLnTx/>
                <a:uFillTx/>
                <a:latin typeface="iCiel Pacifico"/>
                <a:ea typeface="iCiel Pacifico"/>
                <a:cs typeface="iCiel Pacifico"/>
                <a:sym typeface="iCiel Pacifico"/>
              </a:rPr>
              <a:t>Các</a:t>
            </a:r>
            <a:r>
              <a:rPr kumimoji="0" lang="en-US" sz="3705" b="0" i="0" u="none" strike="noStrike" kern="1200" cap="none" spc="0" normalizeH="0" baseline="0" noProof="0" dirty="0">
                <a:ln>
                  <a:noFill/>
                </a:ln>
                <a:solidFill>
                  <a:srgbClr val="8C52FF"/>
                </a:solidFill>
                <a:effectLst/>
                <a:uLnTx/>
                <a:uFillTx/>
                <a:latin typeface="iCiel Pacifico"/>
                <a:ea typeface="iCiel Pacifico"/>
                <a:cs typeface="iCiel Pacifico"/>
                <a:sym typeface="iCiel Pacifico"/>
              </a:rPr>
              <a:t> </a:t>
            </a:r>
            <a:r>
              <a:rPr kumimoji="0" lang="en-US" sz="3705" b="0" i="0" u="none" strike="noStrike" kern="1200" cap="none" spc="0" normalizeH="0" baseline="0" noProof="0" dirty="0" err="1">
                <a:ln>
                  <a:noFill/>
                </a:ln>
                <a:solidFill>
                  <a:srgbClr val="8C52FF"/>
                </a:solidFill>
                <a:effectLst/>
                <a:uLnTx/>
                <a:uFillTx/>
                <a:latin typeface="iCiel Pacifico"/>
                <a:ea typeface="iCiel Pacifico"/>
                <a:cs typeface="iCiel Pacifico"/>
                <a:sym typeface="iCiel Pacifico"/>
              </a:rPr>
              <a:t>em</a:t>
            </a:r>
            <a:r>
              <a:rPr kumimoji="0" lang="en-US" sz="3705" b="0" i="0" u="none" strike="noStrike" kern="1200" cap="none" spc="0" normalizeH="0" baseline="0" noProof="0" dirty="0">
                <a:ln>
                  <a:noFill/>
                </a:ln>
                <a:solidFill>
                  <a:srgbClr val="8C52FF"/>
                </a:solidFill>
                <a:effectLst/>
                <a:uLnTx/>
                <a:uFillTx/>
                <a:latin typeface="iCiel Pacifico"/>
                <a:ea typeface="iCiel Pacifico"/>
                <a:cs typeface="iCiel Pacifico"/>
                <a:sym typeface="iCiel Pacifico"/>
              </a:rPr>
              <a:t> </a:t>
            </a:r>
            <a:r>
              <a:rPr kumimoji="0" lang="en-US" sz="3705" b="0" i="0" u="none" strike="noStrike" kern="1200" cap="none" spc="0" normalizeH="0" baseline="0" noProof="0" dirty="0" err="1">
                <a:ln>
                  <a:noFill/>
                </a:ln>
                <a:solidFill>
                  <a:srgbClr val="8C52FF"/>
                </a:solidFill>
                <a:effectLst/>
                <a:uLnTx/>
                <a:uFillTx/>
                <a:latin typeface="iCiel Pacifico"/>
                <a:ea typeface="iCiel Pacifico"/>
                <a:cs typeface="iCiel Pacifico"/>
                <a:sym typeface="iCiel Pacifico"/>
              </a:rPr>
              <a:t>hãy</a:t>
            </a:r>
            <a:r>
              <a:rPr kumimoji="0" lang="en-US" sz="3705" b="0" i="0" u="none" strike="noStrike" kern="1200" cap="none" spc="0" normalizeH="0" baseline="0" noProof="0" dirty="0">
                <a:ln>
                  <a:noFill/>
                </a:ln>
                <a:solidFill>
                  <a:srgbClr val="8C52FF"/>
                </a:solidFill>
                <a:effectLst/>
                <a:uLnTx/>
                <a:uFillTx/>
                <a:latin typeface="iCiel Pacifico"/>
                <a:ea typeface="iCiel Pacifico"/>
                <a:cs typeface="iCiel Pacifico"/>
                <a:sym typeface="iCiel Pacifico"/>
              </a:rPr>
              <a:t> </a:t>
            </a:r>
            <a:r>
              <a:rPr kumimoji="0" lang="en-US" sz="3705" b="0" i="0" u="none" strike="noStrike" kern="1200" cap="none" spc="0" normalizeH="0" baseline="0" noProof="0" dirty="0" err="1">
                <a:ln>
                  <a:noFill/>
                </a:ln>
                <a:solidFill>
                  <a:srgbClr val="8C52FF"/>
                </a:solidFill>
                <a:effectLst/>
                <a:uLnTx/>
                <a:uFillTx/>
                <a:latin typeface="iCiel Pacifico"/>
                <a:ea typeface="iCiel Pacifico"/>
                <a:cs typeface="iCiel Pacifico"/>
                <a:sym typeface="iCiel Pacifico"/>
              </a:rPr>
              <a:t>tự</a:t>
            </a:r>
            <a:r>
              <a:rPr kumimoji="0" lang="en-US" sz="3705" b="0" i="0" u="none" strike="noStrike" kern="1200" cap="none" spc="0" normalizeH="0" baseline="0" noProof="0" dirty="0">
                <a:ln>
                  <a:noFill/>
                </a:ln>
                <a:solidFill>
                  <a:srgbClr val="8C52FF"/>
                </a:solidFill>
                <a:effectLst/>
                <a:uLnTx/>
                <a:uFillTx/>
                <a:latin typeface="iCiel Pacifico"/>
                <a:ea typeface="iCiel Pacifico"/>
                <a:cs typeface="iCiel Pacifico"/>
                <a:sym typeface="iCiel Pacifico"/>
              </a:rPr>
              <a:t> </a:t>
            </a:r>
            <a:r>
              <a:rPr kumimoji="0" lang="en-US" sz="3705" b="0" i="0" u="none" strike="noStrike" kern="1200" cap="none" spc="0" normalizeH="0" baseline="0" noProof="0" dirty="0" err="1">
                <a:ln>
                  <a:noFill/>
                </a:ln>
                <a:solidFill>
                  <a:srgbClr val="8C52FF"/>
                </a:solidFill>
                <a:effectLst/>
                <a:uLnTx/>
                <a:uFillTx/>
                <a:latin typeface="iCiel Pacifico"/>
                <a:ea typeface="iCiel Pacifico"/>
                <a:cs typeface="iCiel Pacifico"/>
                <a:sym typeface="iCiel Pacifico"/>
              </a:rPr>
              <a:t>đánh</a:t>
            </a:r>
            <a:r>
              <a:rPr kumimoji="0" lang="en-US" sz="3705" b="0" i="0" u="none" strike="noStrike" kern="1200" cap="none" spc="0" normalizeH="0" baseline="0" noProof="0" dirty="0">
                <a:ln>
                  <a:noFill/>
                </a:ln>
                <a:solidFill>
                  <a:srgbClr val="8C52FF"/>
                </a:solidFill>
                <a:effectLst/>
                <a:uLnTx/>
                <a:uFillTx/>
                <a:latin typeface="iCiel Pacifico"/>
                <a:ea typeface="iCiel Pacifico"/>
                <a:cs typeface="iCiel Pacifico"/>
                <a:sym typeface="iCiel Pacifico"/>
              </a:rPr>
              <a:t> </a:t>
            </a:r>
            <a:r>
              <a:rPr kumimoji="0" lang="en-US" sz="3705" b="0" i="0" u="none" strike="noStrike" kern="1200" cap="none" spc="0" normalizeH="0" baseline="0" noProof="0" dirty="0" err="1">
                <a:ln>
                  <a:noFill/>
                </a:ln>
                <a:solidFill>
                  <a:srgbClr val="8C52FF"/>
                </a:solidFill>
                <a:effectLst/>
                <a:uLnTx/>
                <a:uFillTx/>
                <a:latin typeface="iCiel Pacifico"/>
                <a:ea typeface="iCiel Pacifico"/>
                <a:cs typeface="iCiel Pacifico"/>
                <a:sym typeface="iCiel Pacifico"/>
              </a:rPr>
              <a:t>giá</a:t>
            </a:r>
            <a:r>
              <a:rPr kumimoji="0" lang="en-US" sz="3705" b="0" i="0" u="none" strike="noStrike" kern="1200" cap="none" spc="0" normalizeH="0" baseline="0" noProof="0" dirty="0">
                <a:ln>
                  <a:noFill/>
                </a:ln>
                <a:solidFill>
                  <a:srgbClr val="8C52FF"/>
                </a:solidFill>
                <a:effectLst/>
                <a:uLnTx/>
                <a:uFillTx/>
                <a:latin typeface="iCiel Pacifico"/>
                <a:ea typeface="iCiel Pacifico"/>
                <a:cs typeface="iCiel Pacifico"/>
                <a:sym typeface="iCiel Pacifico"/>
              </a:rPr>
              <a:t> </a:t>
            </a:r>
            <a:r>
              <a:rPr kumimoji="0" lang="en-US" sz="3705" b="0" i="0" u="none" strike="noStrike" kern="1200" cap="none" spc="0" normalizeH="0" baseline="0" noProof="0" dirty="0" err="1">
                <a:ln>
                  <a:noFill/>
                </a:ln>
                <a:solidFill>
                  <a:srgbClr val="8C52FF"/>
                </a:solidFill>
                <a:effectLst/>
                <a:uLnTx/>
                <a:uFillTx/>
                <a:latin typeface="iCiel Pacifico"/>
                <a:ea typeface="iCiel Pacifico"/>
                <a:cs typeface="iCiel Pacifico"/>
                <a:sym typeface="iCiel Pacifico"/>
              </a:rPr>
              <a:t>bản</a:t>
            </a:r>
            <a:r>
              <a:rPr kumimoji="0" lang="en-US" sz="3705" b="0" i="0" u="none" strike="noStrike" kern="1200" cap="none" spc="0" normalizeH="0" baseline="0" noProof="0" dirty="0">
                <a:ln>
                  <a:noFill/>
                </a:ln>
                <a:solidFill>
                  <a:srgbClr val="8C52FF"/>
                </a:solidFill>
                <a:effectLst/>
                <a:uLnTx/>
                <a:uFillTx/>
                <a:latin typeface="iCiel Pacifico"/>
                <a:ea typeface="iCiel Pacifico"/>
                <a:cs typeface="iCiel Pacifico"/>
                <a:sym typeface="iCiel Pacifico"/>
              </a:rPr>
              <a:t> </a:t>
            </a:r>
            <a:r>
              <a:rPr kumimoji="0" lang="en-US" sz="3705" b="0" i="0" u="none" strike="noStrike" kern="1200" cap="none" spc="0" normalizeH="0" baseline="0" noProof="0" dirty="0" err="1">
                <a:ln>
                  <a:noFill/>
                </a:ln>
                <a:solidFill>
                  <a:srgbClr val="8C52FF"/>
                </a:solidFill>
                <a:effectLst/>
                <a:uLnTx/>
                <a:uFillTx/>
                <a:latin typeface="iCiel Pacifico"/>
                <a:ea typeface="iCiel Pacifico"/>
                <a:cs typeface="iCiel Pacifico"/>
                <a:sym typeface="iCiel Pacifico"/>
              </a:rPr>
              <a:t>thân</a:t>
            </a:r>
            <a:r>
              <a:rPr kumimoji="0" lang="en-US" sz="3705" b="0" i="0" u="none" strike="noStrike" kern="1200" cap="none" spc="0" normalizeH="0" baseline="0" noProof="0" dirty="0">
                <a:ln>
                  <a:noFill/>
                </a:ln>
                <a:solidFill>
                  <a:srgbClr val="8C52FF"/>
                </a:solidFill>
                <a:effectLst/>
                <a:uLnTx/>
                <a:uFillTx/>
                <a:latin typeface="iCiel Pacifico"/>
                <a:ea typeface="iCiel Pacifico"/>
                <a:cs typeface="iCiel Pacifico"/>
                <a:sym typeface="iCiel Pacifico"/>
              </a:rPr>
              <a:t> qua </a:t>
            </a:r>
            <a:r>
              <a:rPr kumimoji="0" lang="en-US" sz="3705" b="0" i="0" u="none" strike="noStrike" kern="1200" cap="none" spc="0" normalizeH="0" baseline="0" noProof="0" dirty="0" err="1">
                <a:ln>
                  <a:noFill/>
                </a:ln>
                <a:solidFill>
                  <a:srgbClr val="8C52FF"/>
                </a:solidFill>
                <a:effectLst/>
                <a:uLnTx/>
                <a:uFillTx/>
                <a:latin typeface="iCiel Pacifico"/>
                <a:ea typeface="iCiel Pacifico"/>
                <a:cs typeface="iCiel Pacifico"/>
                <a:sym typeface="iCiel Pacifico"/>
              </a:rPr>
              <a:t>tiết</a:t>
            </a:r>
            <a:r>
              <a:rPr kumimoji="0" lang="en-US" sz="3705" b="0" i="0" u="none" strike="noStrike" kern="1200" cap="none" spc="0" normalizeH="0" baseline="0" noProof="0" dirty="0">
                <a:ln>
                  <a:noFill/>
                </a:ln>
                <a:solidFill>
                  <a:srgbClr val="8C52FF"/>
                </a:solidFill>
                <a:effectLst/>
                <a:uLnTx/>
                <a:uFillTx/>
                <a:latin typeface="iCiel Pacifico"/>
                <a:ea typeface="iCiel Pacifico"/>
                <a:cs typeface="iCiel Pacifico"/>
                <a:sym typeface="iCiel Pacifico"/>
              </a:rPr>
              <a:t> </a:t>
            </a:r>
            <a:r>
              <a:rPr kumimoji="0" lang="en-US" sz="3705" b="0" i="0" u="none" strike="noStrike" kern="1200" cap="none" spc="0" normalizeH="0" baseline="0" noProof="0" dirty="0" err="1">
                <a:ln>
                  <a:noFill/>
                </a:ln>
                <a:solidFill>
                  <a:srgbClr val="8C52FF"/>
                </a:solidFill>
                <a:effectLst/>
                <a:uLnTx/>
                <a:uFillTx/>
                <a:latin typeface="iCiel Pacifico"/>
                <a:ea typeface="iCiel Pacifico"/>
                <a:cs typeface="iCiel Pacifico"/>
                <a:sym typeface="iCiel Pacifico"/>
              </a:rPr>
              <a:t>học</a:t>
            </a:r>
            <a:r>
              <a:rPr kumimoji="0" lang="en-US" sz="3705" b="0" i="0" u="none" strike="noStrike" kern="1200" cap="none" spc="0" normalizeH="0" baseline="0" noProof="0" dirty="0">
                <a:ln>
                  <a:noFill/>
                </a:ln>
                <a:solidFill>
                  <a:srgbClr val="8C52FF"/>
                </a:solidFill>
                <a:effectLst/>
                <a:uLnTx/>
                <a:uFillTx/>
                <a:latin typeface="iCiel Pacifico"/>
                <a:ea typeface="iCiel Pacifico"/>
                <a:cs typeface="iCiel Pacifico"/>
                <a:sym typeface="iCiel Pacifico"/>
              </a:rPr>
              <a:t> </a:t>
            </a:r>
            <a:r>
              <a:rPr kumimoji="0" lang="en-US" sz="3705" b="0" i="0" u="none" strike="noStrike" kern="1200" cap="none" spc="0" normalizeH="0" baseline="0" noProof="0" dirty="0" err="1">
                <a:ln>
                  <a:noFill/>
                </a:ln>
                <a:solidFill>
                  <a:srgbClr val="8C52FF"/>
                </a:solidFill>
                <a:effectLst/>
                <a:uLnTx/>
                <a:uFillTx/>
                <a:latin typeface="iCiel Pacifico"/>
                <a:ea typeface="iCiel Pacifico"/>
                <a:cs typeface="iCiel Pacifico"/>
                <a:sym typeface="iCiel Pacifico"/>
              </a:rPr>
              <a:t>này</a:t>
            </a:r>
            <a:r>
              <a:rPr kumimoji="0" lang="en-US" sz="3705" b="0" i="0" u="none" strike="noStrike" kern="1200" cap="none" spc="0" normalizeH="0" baseline="0" noProof="0" dirty="0">
                <a:ln>
                  <a:noFill/>
                </a:ln>
                <a:solidFill>
                  <a:srgbClr val="8C52FF"/>
                </a:solidFill>
                <a:effectLst/>
                <a:uLnTx/>
                <a:uFillTx/>
                <a:latin typeface="iCiel Pacifico"/>
                <a:ea typeface="iCiel Pacifico"/>
                <a:cs typeface="iCiel Pacifico"/>
                <a:sym typeface="iCiel Pacifico"/>
              </a:rPr>
              <a:t> </a:t>
            </a:r>
            <a:r>
              <a:rPr kumimoji="0" lang="en-US" sz="3705" b="0" i="0" u="none" strike="noStrike" kern="1200" cap="none" spc="0" normalizeH="0" baseline="0" noProof="0" dirty="0" err="1">
                <a:ln>
                  <a:noFill/>
                </a:ln>
                <a:solidFill>
                  <a:srgbClr val="8C52FF"/>
                </a:solidFill>
                <a:effectLst/>
                <a:uLnTx/>
                <a:uFillTx/>
                <a:latin typeface="iCiel Pacifico"/>
                <a:ea typeface="iCiel Pacifico"/>
                <a:cs typeface="iCiel Pacifico"/>
                <a:sym typeface="iCiel Pacifico"/>
              </a:rPr>
              <a:t>nhé</a:t>
            </a:r>
            <a:r>
              <a:rPr kumimoji="0" lang="en-US" sz="3705" b="0" i="0" u="none" strike="noStrike" kern="1200" cap="none" spc="0" normalizeH="0" baseline="0" noProof="0" dirty="0">
                <a:ln>
                  <a:noFill/>
                </a:ln>
                <a:solidFill>
                  <a:srgbClr val="8C52FF"/>
                </a:solidFill>
                <a:effectLst/>
                <a:uLnTx/>
                <a:uFillTx/>
                <a:latin typeface="iCiel Pacifico"/>
                <a:ea typeface="iCiel Pacifico"/>
                <a:cs typeface="iCiel Pacifico"/>
                <a:sym typeface="iCiel Pacifico"/>
              </a:rPr>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5882" y="-11430"/>
            <a:ext cx="18403882" cy="10375188"/>
          </a:xfrm>
          <a:custGeom>
            <a:avLst/>
            <a:gdLst/>
            <a:ahLst/>
            <a:cxnLst/>
            <a:rect l="l" t="t" r="r" b="b"/>
            <a:pathLst>
              <a:path w="18403882" h="10375188">
                <a:moveTo>
                  <a:pt x="0" y="0"/>
                </a:moveTo>
                <a:lnTo>
                  <a:pt x="18403882" y="0"/>
                </a:lnTo>
                <a:lnTo>
                  <a:pt x="18403882" y="10375188"/>
                </a:lnTo>
                <a:lnTo>
                  <a:pt x="0" y="10375188"/>
                </a:lnTo>
                <a:lnTo>
                  <a:pt x="0" y="0"/>
                </a:lnTo>
                <a:close/>
              </a:path>
            </a:pathLst>
          </a:custGeom>
          <a:blipFill>
            <a:blip r:embed="rId2"/>
            <a:stretch>
              <a:fillRect/>
            </a:stretch>
          </a:blipFill>
        </p:spPr>
        <p:txBody>
          <a:bodyPr/>
          <a:lstStyle/>
          <a:p>
            <a:endParaRPr lang="vi-VN"/>
          </a:p>
        </p:txBody>
      </p:sp>
      <p:sp>
        <p:nvSpPr>
          <p:cNvPr id="3" name="Freeform 3"/>
          <p:cNvSpPr/>
          <p:nvPr/>
        </p:nvSpPr>
        <p:spPr>
          <a:xfrm>
            <a:off x="2273251" y="1494878"/>
            <a:ext cx="13741498" cy="4448810"/>
          </a:xfrm>
          <a:custGeom>
            <a:avLst/>
            <a:gdLst/>
            <a:ahLst/>
            <a:cxnLst/>
            <a:rect l="l" t="t" r="r" b="b"/>
            <a:pathLst>
              <a:path w="13741498" h="4448810">
                <a:moveTo>
                  <a:pt x="0" y="0"/>
                </a:moveTo>
                <a:lnTo>
                  <a:pt x="13741498" y="0"/>
                </a:lnTo>
                <a:lnTo>
                  <a:pt x="13741498" y="4448810"/>
                </a:lnTo>
                <a:lnTo>
                  <a:pt x="0" y="4448810"/>
                </a:lnTo>
                <a:lnTo>
                  <a:pt x="0" y="0"/>
                </a:lnTo>
                <a:close/>
              </a:path>
            </a:pathLst>
          </a:custGeom>
          <a:blipFill>
            <a:blip r:embed="rId3"/>
            <a:stretch>
              <a:fillRect/>
            </a:stretch>
          </a:blipFill>
        </p:spPr>
        <p:txBody>
          <a:bodyPr/>
          <a:lstStyle/>
          <a:p>
            <a:endParaRPr lang="vi-VN"/>
          </a:p>
        </p:txBody>
      </p:sp>
      <p:sp>
        <p:nvSpPr>
          <p:cNvPr id="4" name="Freeform 4"/>
          <p:cNvSpPr/>
          <p:nvPr/>
        </p:nvSpPr>
        <p:spPr>
          <a:xfrm>
            <a:off x="1600200" y="5113506"/>
            <a:ext cx="3940730" cy="5254307"/>
          </a:xfrm>
          <a:custGeom>
            <a:avLst/>
            <a:gdLst/>
            <a:ahLst/>
            <a:cxnLst/>
            <a:rect l="l" t="t" r="r" b="b"/>
            <a:pathLst>
              <a:path w="3940730" h="5254307">
                <a:moveTo>
                  <a:pt x="0" y="0"/>
                </a:moveTo>
                <a:lnTo>
                  <a:pt x="3940730" y="0"/>
                </a:lnTo>
                <a:lnTo>
                  <a:pt x="3940730" y="5254307"/>
                </a:lnTo>
                <a:lnTo>
                  <a:pt x="0" y="5254307"/>
                </a:lnTo>
                <a:lnTo>
                  <a:pt x="0" y="0"/>
                </a:lnTo>
                <a:close/>
              </a:path>
            </a:pathLst>
          </a:custGeom>
          <a:blipFill>
            <a:blip r:embed="rId4"/>
            <a:stretch>
              <a:fillRect/>
            </a:stretch>
          </a:blipFill>
        </p:spPr>
        <p:txBody>
          <a:bodyPr/>
          <a:lstStyle/>
          <a:p>
            <a:endParaRPr lang="vi-VN"/>
          </a:p>
        </p:txBody>
      </p:sp>
      <p:sp>
        <p:nvSpPr>
          <p:cNvPr id="5" name="Freeform 5"/>
          <p:cNvSpPr/>
          <p:nvPr/>
        </p:nvSpPr>
        <p:spPr>
          <a:xfrm>
            <a:off x="12842475" y="4454983"/>
            <a:ext cx="4345306" cy="6571352"/>
          </a:xfrm>
          <a:custGeom>
            <a:avLst/>
            <a:gdLst/>
            <a:ahLst/>
            <a:cxnLst/>
            <a:rect l="l" t="t" r="r" b="b"/>
            <a:pathLst>
              <a:path w="4345306" h="6571352">
                <a:moveTo>
                  <a:pt x="0" y="0"/>
                </a:moveTo>
                <a:lnTo>
                  <a:pt x="4345306" y="0"/>
                </a:lnTo>
                <a:lnTo>
                  <a:pt x="4345306" y="6571352"/>
                </a:lnTo>
                <a:lnTo>
                  <a:pt x="0" y="6571352"/>
                </a:lnTo>
                <a:lnTo>
                  <a:pt x="0" y="0"/>
                </a:lnTo>
                <a:close/>
              </a:path>
            </a:pathLst>
          </a:custGeom>
          <a:blipFill>
            <a:blip r:embed="rId5"/>
            <a:stretch>
              <a:fillRect/>
            </a:stretch>
          </a:blipFill>
        </p:spPr>
        <p:txBody>
          <a:bodyPr/>
          <a:lstStyle/>
          <a:p>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1611C67-126B-461B-C30B-FBA87F287891}"/>
              </a:ext>
            </a:extLst>
          </p:cNvPr>
          <p:cNvGrpSpPr/>
          <p:nvPr/>
        </p:nvGrpSpPr>
        <p:grpSpPr>
          <a:xfrm>
            <a:off x="-300017" y="115740"/>
            <a:ext cx="18588017" cy="9641908"/>
            <a:chOff x="-363815" y="115740"/>
            <a:chExt cx="12360355" cy="6411518"/>
          </a:xfrm>
        </p:grpSpPr>
        <p:sp>
          <p:nvSpPr>
            <p:cNvPr id="5" name="Freeform 6">
              <a:extLst>
                <a:ext uri="{FF2B5EF4-FFF2-40B4-BE49-F238E27FC236}">
                  <a16:creationId xmlns:a16="http://schemas.microsoft.com/office/drawing/2014/main" id="{F9F03AB3-9129-2C1B-8503-63C4ADD9451A}"/>
                </a:ext>
              </a:extLst>
            </p:cNvPr>
            <p:cNvSpPr/>
            <p:nvPr/>
          </p:nvSpPr>
          <p:spPr>
            <a:xfrm>
              <a:off x="3167326" y="542260"/>
              <a:ext cx="8520133" cy="5947860"/>
            </a:xfrm>
            <a:custGeom>
              <a:avLst/>
              <a:gdLst/>
              <a:ahLst/>
              <a:cxnLst/>
              <a:rect l="l" t="t" r="r" b="b"/>
              <a:pathLst>
                <a:path w="13557103" h="7727549">
                  <a:moveTo>
                    <a:pt x="0" y="0"/>
                  </a:moveTo>
                  <a:lnTo>
                    <a:pt x="13557104" y="0"/>
                  </a:lnTo>
                  <a:lnTo>
                    <a:pt x="13557104" y="7727549"/>
                  </a:lnTo>
                  <a:lnTo>
                    <a:pt x="0" y="7727549"/>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63500" sx="102000" sy="102000" algn="ctr" rotWithShape="0">
                <a:prstClr val="black">
                  <a:alpha val="40000"/>
                </a:prstClr>
              </a:outerShdw>
            </a:effectLst>
          </p:spPr>
          <p:txBody>
            <a:bodyPr/>
            <a:lstStyle/>
            <a:p>
              <a:endParaRPr lang="en-US"/>
            </a:p>
          </p:txBody>
        </p:sp>
        <p:pic>
          <p:nvPicPr>
            <p:cNvPr id="6" name="Picture 5">
              <a:extLst>
                <a:ext uri="{FF2B5EF4-FFF2-40B4-BE49-F238E27FC236}">
                  <a16:creationId xmlns:a16="http://schemas.microsoft.com/office/drawing/2014/main" id="{1A7B0078-06F7-910D-C0F8-4E91FF9E63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815" y="1651601"/>
              <a:ext cx="4875657" cy="4875657"/>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DC373E9F-03DB-E2FA-F4CD-BA282839CA06}"/>
                </a:ext>
              </a:extLst>
            </p:cNvPr>
            <p:cNvPicPr>
              <a:picLocks noChangeAspect="1"/>
            </p:cNvPicPr>
            <p:nvPr/>
          </p:nvPicPr>
          <p:blipFill>
            <a:blip r:embed="rId5"/>
            <a:stretch>
              <a:fillRect/>
            </a:stretch>
          </p:blipFill>
          <p:spPr>
            <a:xfrm>
              <a:off x="3775372" y="3249847"/>
              <a:ext cx="7419475" cy="1140051"/>
            </a:xfrm>
            <a:prstGeom prst="rect">
              <a:avLst/>
            </a:prstGeom>
          </p:spPr>
        </p:pic>
        <p:pic>
          <p:nvPicPr>
            <p:cNvPr id="8" name="Picture 7">
              <a:extLst>
                <a:ext uri="{FF2B5EF4-FFF2-40B4-BE49-F238E27FC236}">
                  <a16:creationId xmlns:a16="http://schemas.microsoft.com/office/drawing/2014/main" id="{9379A4D5-E004-64EF-82FF-8FE1DAAF14C3}"/>
                </a:ext>
              </a:extLst>
            </p:cNvPr>
            <p:cNvPicPr>
              <a:picLocks noChangeAspect="1"/>
            </p:cNvPicPr>
            <p:nvPr/>
          </p:nvPicPr>
          <p:blipFill>
            <a:blip r:embed="rId6"/>
            <a:stretch>
              <a:fillRect/>
            </a:stretch>
          </p:blipFill>
          <p:spPr>
            <a:xfrm>
              <a:off x="2973678" y="1787447"/>
              <a:ext cx="9022862" cy="1310754"/>
            </a:xfrm>
            <a:prstGeom prst="rect">
              <a:avLst/>
            </a:prstGeom>
          </p:spPr>
        </p:pic>
        <p:pic>
          <p:nvPicPr>
            <p:cNvPr id="9" name="Picture 8">
              <a:extLst>
                <a:ext uri="{FF2B5EF4-FFF2-40B4-BE49-F238E27FC236}">
                  <a16:creationId xmlns:a16="http://schemas.microsoft.com/office/drawing/2014/main" id="{BEC3BCA4-511F-0F32-872C-A795D594C2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766" y="337289"/>
              <a:ext cx="1450158" cy="1450158"/>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6F85FB21-258A-547E-BC0F-C403B756D5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93362" y="115740"/>
              <a:ext cx="4383494" cy="1520061"/>
            </a:xfrm>
            <a:prstGeom prst="rect">
              <a:avLst/>
            </a:prstGeom>
          </p:spPr>
        </p:pic>
        <p:pic>
          <p:nvPicPr>
            <p:cNvPr id="11" name="Picture 10">
              <a:extLst>
                <a:ext uri="{FF2B5EF4-FFF2-40B4-BE49-F238E27FC236}">
                  <a16:creationId xmlns:a16="http://schemas.microsoft.com/office/drawing/2014/main" id="{4AE4F791-D5FC-E4A4-C312-C51C2BB2E99F}"/>
                </a:ext>
              </a:extLst>
            </p:cNvPr>
            <p:cNvPicPr>
              <a:picLocks noChangeAspect="1"/>
            </p:cNvPicPr>
            <p:nvPr/>
          </p:nvPicPr>
          <p:blipFill>
            <a:blip r:embed="rId9"/>
            <a:stretch>
              <a:fillRect/>
            </a:stretch>
          </p:blipFill>
          <p:spPr>
            <a:xfrm>
              <a:off x="2912912" y="4993598"/>
              <a:ext cx="9028959" cy="1072989"/>
            </a:xfrm>
            <a:prstGeom prst="rect">
              <a:avLst/>
            </a:prstGeom>
          </p:spPr>
        </p:pic>
      </p:grpSp>
    </p:spTree>
    <p:extLst>
      <p:ext uri="{BB962C8B-B14F-4D97-AF65-F5344CB8AC3E}">
        <p14:creationId xmlns:p14="http://schemas.microsoft.com/office/powerpoint/2010/main" val="992899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596291" y="469286"/>
            <a:ext cx="9922934" cy="6784806"/>
          </a:xfrm>
          <a:custGeom>
            <a:avLst/>
            <a:gdLst/>
            <a:ahLst/>
            <a:cxnLst/>
            <a:rect l="l" t="t" r="r" b="b"/>
            <a:pathLst>
              <a:path w="9922934" h="6784806">
                <a:moveTo>
                  <a:pt x="0" y="0"/>
                </a:moveTo>
                <a:lnTo>
                  <a:pt x="9922935" y="0"/>
                </a:lnTo>
                <a:lnTo>
                  <a:pt x="9922935" y="6784806"/>
                </a:lnTo>
                <a:lnTo>
                  <a:pt x="0" y="6784806"/>
                </a:lnTo>
                <a:lnTo>
                  <a:pt x="0" y="0"/>
                </a:lnTo>
                <a:close/>
              </a:path>
            </a:pathLst>
          </a:custGeom>
          <a:blipFill>
            <a:blip r:embed="rId2"/>
            <a:stretch>
              <a:fillRect/>
            </a:stretch>
          </a:blipFill>
        </p:spPr>
        <p:txBody>
          <a:bodyPr/>
          <a:lstStyle/>
          <a:p>
            <a:endParaRPr lang="vi-VN"/>
          </a:p>
        </p:txBody>
      </p:sp>
      <p:sp>
        <p:nvSpPr>
          <p:cNvPr id="4" name="Freeform 4"/>
          <p:cNvSpPr/>
          <p:nvPr/>
        </p:nvSpPr>
        <p:spPr>
          <a:xfrm flipH="1">
            <a:off x="10975563" y="2150751"/>
            <a:ext cx="6667964" cy="8553577"/>
          </a:xfrm>
          <a:custGeom>
            <a:avLst/>
            <a:gdLst/>
            <a:ahLst/>
            <a:cxnLst/>
            <a:rect l="l" t="t" r="r" b="b"/>
            <a:pathLst>
              <a:path w="6667964" h="8553577">
                <a:moveTo>
                  <a:pt x="6667964" y="0"/>
                </a:moveTo>
                <a:lnTo>
                  <a:pt x="0" y="0"/>
                </a:lnTo>
                <a:lnTo>
                  <a:pt x="0" y="8553577"/>
                </a:lnTo>
                <a:lnTo>
                  <a:pt x="6667964" y="8553577"/>
                </a:lnTo>
                <a:lnTo>
                  <a:pt x="6667964" y="0"/>
                </a:lnTo>
                <a:close/>
              </a:path>
            </a:pathLst>
          </a:custGeom>
          <a:blipFill>
            <a:blip r:embed="rId3"/>
            <a:stretch>
              <a:fillRect/>
            </a:stretch>
          </a:blipFill>
        </p:spPr>
        <p:txBody>
          <a:bodyPr/>
          <a:lstStyle/>
          <a:p>
            <a:endParaRPr lang="vi-VN"/>
          </a:p>
        </p:txBody>
      </p:sp>
      <p:sp>
        <p:nvSpPr>
          <p:cNvPr id="5" name="Freeform 5"/>
          <p:cNvSpPr/>
          <p:nvPr/>
        </p:nvSpPr>
        <p:spPr>
          <a:xfrm>
            <a:off x="4557990" y="1028700"/>
            <a:ext cx="7777477" cy="4384553"/>
          </a:xfrm>
          <a:custGeom>
            <a:avLst/>
            <a:gdLst/>
            <a:ahLst/>
            <a:cxnLst/>
            <a:rect l="l" t="t" r="r" b="b"/>
            <a:pathLst>
              <a:path w="7777477" h="4384553">
                <a:moveTo>
                  <a:pt x="0" y="0"/>
                </a:moveTo>
                <a:lnTo>
                  <a:pt x="7777477" y="0"/>
                </a:lnTo>
                <a:lnTo>
                  <a:pt x="7777477" y="4384553"/>
                </a:lnTo>
                <a:lnTo>
                  <a:pt x="0" y="4384553"/>
                </a:lnTo>
                <a:lnTo>
                  <a:pt x="0" y="0"/>
                </a:lnTo>
                <a:close/>
              </a:path>
            </a:pathLst>
          </a:custGeom>
          <a:blipFill>
            <a:blip r:embed="rId4"/>
            <a:stretch>
              <a:fillRect/>
            </a:stretch>
          </a:blipFill>
        </p:spPr>
        <p:txBody>
          <a:bodyPr/>
          <a:lstStyle/>
          <a:p>
            <a:endParaRPr lang="vi-VN"/>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941579" y="2418600"/>
            <a:ext cx="14114493" cy="7833543"/>
          </a:xfrm>
          <a:custGeom>
            <a:avLst/>
            <a:gdLst/>
            <a:ahLst/>
            <a:cxnLst/>
            <a:rect l="l" t="t" r="r" b="b"/>
            <a:pathLst>
              <a:path w="12379386" h="6870559">
                <a:moveTo>
                  <a:pt x="0" y="0"/>
                </a:moveTo>
                <a:lnTo>
                  <a:pt x="12379386" y="0"/>
                </a:lnTo>
                <a:lnTo>
                  <a:pt x="12379386" y="6870559"/>
                </a:lnTo>
                <a:lnTo>
                  <a:pt x="0" y="68705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 name="Freeform 4"/>
          <p:cNvSpPr/>
          <p:nvPr/>
        </p:nvSpPr>
        <p:spPr>
          <a:xfrm>
            <a:off x="5861277" y="209080"/>
            <a:ext cx="6275100" cy="2580635"/>
          </a:xfrm>
          <a:custGeom>
            <a:avLst/>
            <a:gdLst/>
            <a:ahLst/>
            <a:cxnLst/>
            <a:rect l="l" t="t" r="r" b="b"/>
            <a:pathLst>
              <a:path w="6275100" h="2580635">
                <a:moveTo>
                  <a:pt x="0" y="0"/>
                </a:moveTo>
                <a:lnTo>
                  <a:pt x="6275101" y="0"/>
                </a:lnTo>
                <a:lnTo>
                  <a:pt x="6275101" y="2580636"/>
                </a:lnTo>
                <a:lnTo>
                  <a:pt x="0" y="2580636"/>
                </a:lnTo>
                <a:lnTo>
                  <a:pt x="0" y="0"/>
                </a:lnTo>
                <a:close/>
              </a:path>
            </a:pathLst>
          </a:custGeom>
          <a:blipFill>
            <a:blip r:embed="rId4"/>
            <a:stretch>
              <a:fillRect/>
            </a:stretch>
          </a:blipFill>
        </p:spPr>
        <p:txBody>
          <a:bodyPr/>
          <a:lstStyle/>
          <a:p>
            <a:endParaRPr lang="vi-VN"/>
          </a:p>
        </p:txBody>
      </p:sp>
      <p:sp>
        <p:nvSpPr>
          <p:cNvPr id="5" name="TextBox 5"/>
          <p:cNvSpPr txBox="1"/>
          <p:nvPr/>
        </p:nvSpPr>
        <p:spPr>
          <a:xfrm>
            <a:off x="2667000" y="3009900"/>
            <a:ext cx="12496800" cy="6924973"/>
          </a:xfrm>
          <a:prstGeom prst="rect">
            <a:avLst/>
          </a:prstGeom>
        </p:spPr>
        <p:txBody>
          <a:bodyPr wrap="square" lIns="0" tIns="0" rIns="0" bIns="0" rtlCol="0" anchor="t">
            <a:spAutoFit/>
          </a:bodyPr>
          <a:lstStyle/>
          <a:p>
            <a:pPr marL="641045" lvl="1" indent="-320522" algn="just">
              <a:lnSpc>
                <a:spcPts val="4500"/>
              </a:lnSpc>
              <a:spcBef>
                <a:spcPct val="0"/>
              </a:spcBef>
              <a:buFont typeface="Arial"/>
              <a:buChar char="•"/>
            </a:pPr>
            <a:r>
              <a:rPr lang="en-US" sz="5400" dirty="0">
                <a:solidFill>
                  <a:srgbClr val="000000"/>
                </a:solidFill>
                <a:latin typeface="UTM Duepuntozero" panose="02040603050506020204" pitchFamily="18" charset="0"/>
                <a:ea typeface="Alice Bold"/>
                <a:cs typeface="Alice Bold"/>
                <a:sym typeface="Alice Bold"/>
              </a:rPr>
              <a:t>Chia </a:t>
            </a:r>
            <a:r>
              <a:rPr lang="en-US" sz="5400" dirty="0" err="1">
                <a:solidFill>
                  <a:srgbClr val="000000"/>
                </a:solidFill>
                <a:latin typeface="UTM Duepuntozero" panose="02040603050506020204" pitchFamily="18" charset="0"/>
                <a:ea typeface="Alice Bold"/>
                <a:cs typeface="Alice Bold"/>
                <a:sym typeface="Alice Bold"/>
              </a:rPr>
              <a:t>lớp</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thành</a:t>
            </a:r>
            <a:r>
              <a:rPr lang="en-US" sz="5400" dirty="0">
                <a:solidFill>
                  <a:srgbClr val="000000"/>
                </a:solidFill>
                <a:latin typeface="UTM Duepuntozero" panose="02040603050506020204" pitchFamily="18" charset="0"/>
                <a:ea typeface="Alice Bold"/>
                <a:cs typeface="Alice Bold"/>
                <a:sym typeface="Alice Bold"/>
              </a:rPr>
              <a:t> 2-3 </a:t>
            </a:r>
            <a:r>
              <a:rPr lang="en-US" sz="5400" dirty="0" err="1">
                <a:solidFill>
                  <a:srgbClr val="000000"/>
                </a:solidFill>
                <a:latin typeface="UTM Duepuntozero" panose="02040603050506020204" pitchFamily="18" charset="0"/>
                <a:ea typeface="Alice Bold"/>
                <a:cs typeface="Alice Bold"/>
                <a:sym typeface="Alice Bold"/>
              </a:rPr>
              <a:t>nhóm</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mỗi</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nhóm</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cử</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các</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thành</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viên</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xếp</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thành</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hàng</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dọc</a:t>
            </a:r>
            <a:r>
              <a:rPr lang="en-US" sz="5400" dirty="0">
                <a:solidFill>
                  <a:srgbClr val="000000"/>
                </a:solidFill>
                <a:latin typeface="UTM Duepuntozero" panose="02040603050506020204" pitchFamily="18" charset="0"/>
                <a:ea typeface="Alice Bold"/>
                <a:cs typeface="Alice Bold"/>
                <a:sym typeface="Alice Bold"/>
              </a:rPr>
              <a:t>.</a:t>
            </a:r>
          </a:p>
          <a:p>
            <a:pPr marL="641045" lvl="1" indent="-320522" algn="just">
              <a:lnSpc>
                <a:spcPts val="4500"/>
              </a:lnSpc>
              <a:spcBef>
                <a:spcPct val="0"/>
              </a:spcBef>
              <a:buFont typeface="Arial"/>
              <a:buChar char="•"/>
            </a:pPr>
            <a:r>
              <a:rPr lang="en-US" sz="5400" dirty="0" err="1">
                <a:solidFill>
                  <a:srgbClr val="000000"/>
                </a:solidFill>
                <a:latin typeface="UTM Duepuntozero" panose="02040603050506020204" pitchFamily="18" charset="0"/>
                <a:ea typeface="Alice Bold"/>
                <a:cs typeface="Alice Bold"/>
                <a:sym typeface="Alice Bold"/>
              </a:rPr>
              <a:t>Khi</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giáo</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viên</a:t>
            </a:r>
            <a:r>
              <a:rPr lang="en-US" sz="5400" dirty="0">
                <a:solidFill>
                  <a:srgbClr val="000000"/>
                </a:solidFill>
                <a:latin typeface="UTM Duepuntozero" panose="02040603050506020204" pitchFamily="18" charset="0"/>
                <a:ea typeface="Alice Bold"/>
                <a:cs typeface="Alice Bold"/>
                <a:sym typeface="Alice Bold"/>
              </a:rPr>
              <a:t> ra </a:t>
            </a:r>
            <a:r>
              <a:rPr lang="en-US" sz="5400" dirty="0" err="1">
                <a:solidFill>
                  <a:srgbClr val="000000"/>
                </a:solidFill>
                <a:latin typeface="UTM Duepuntozero" panose="02040603050506020204" pitchFamily="18" charset="0"/>
                <a:ea typeface="Alice Bold"/>
                <a:cs typeface="Alice Bold"/>
                <a:sym typeface="Alice Bold"/>
              </a:rPr>
              <a:t>hiệu</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lệnh</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bắt</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đầu</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người</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đầu</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tiên</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của</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mỗi</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nhóm</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chạy</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lên</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bảng</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và</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viết</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nhanh</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một</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tác</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dụng</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của</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điện</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thoại</a:t>
            </a:r>
            <a:r>
              <a:rPr lang="en-US" sz="5400" dirty="0">
                <a:solidFill>
                  <a:srgbClr val="000000"/>
                </a:solidFill>
                <a:latin typeface="UTM Duepuntozero" panose="02040603050506020204" pitchFamily="18" charset="0"/>
                <a:ea typeface="Alice Bold"/>
                <a:cs typeface="Alice Bold"/>
                <a:sym typeface="Alice Bold"/>
              </a:rPr>
              <a:t>.</a:t>
            </a:r>
          </a:p>
          <a:p>
            <a:pPr marL="641045" lvl="1" indent="-320522" algn="just">
              <a:lnSpc>
                <a:spcPts val="4500"/>
              </a:lnSpc>
              <a:spcBef>
                <a:spcPct val="0"/>
              </a:spcBef>
              <a:buFont typeface="Arial"/>
              <a:buChar char="•"/>
            </a:pPr>
            <a:r>
              <a:rPr lang="en-US" sz="5400" dirty="0">
                <a:solidFill>
                  <a:srgbClr val="000000"/>
                </a:solidFill>
                <a:latin typeface="UTM Duepuntozero" panose="02040603050506020204" pitchFamily="18" charset="0"/>
                <a:ea typeface="Alice Bold"/>
                <a:cs typeface="Alice Bold"/>
                <a:sym typeface="Alice Bold"/>
              </a:rPr>
              <a:t>Sau </a:t>
            </a:r>
            <a:r>
              <a:rPr lang="en-US" sz="5400" dirty="0" err="1">
                <a:solidFill>
                  <a:srgbClr val="000000"/>
                </a:solidFill>
                <a:latin typeface="UTM Duepuntozero" panose="02040603050506020204" pitchFamily="18" charset="0"/>
                <a:ea typeface="Alice Bold"/>
                <a:cs typeface="Alice Bold"/>
                <a:sym typeface="Alice Bold"/>
              </a:rPr>
              <a:t>khi</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viết</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xong</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người</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đó</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chạy</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về</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và</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chuyền</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phấn</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hoặc</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bút</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cho</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bạn</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tiếp</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theo</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trong</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hàng</a:t>
            </a:r>
            <a:r>
              <a:rPr lang="en-US" sz="5400" dirty="0">
                <a:solidFill>
                  <a:srgbClr val="000000"/>
                </a:solidFill>
                <a:latin typeface="UTM Duepuntozero" panose="02040603050506020204" pitchFamily="18" charset="0"/>
                <a:ea typeface="Alice Bold"/>
                <a:cs typeface="Alice Bold"/>
                <a:sym typeface="Alice Bold"/>
              </a:rPr>
              <a:t>.</a:t>
            </a:r>
          </a:p>
          <a:p>
            <a:pPr marL="641045" lvl="1" indent="-320522" algn="just">
              <a:lnSpc>
                <a:spcPts val="4500"/>
              </a:lnSpc>
              <a:spcBef>
                <a:spcPct val="0"/>
              </a:spcBef>
              <a:buFont typeface="Arial"/>
              <a:buChar char="•"/>
            </a:pPr>
            <a:r>
              <a:rPr lang="en-US" sz="5400" dirty="0" err="1">
                <a:solidFill>
                  <a:srgbClr val="000000"/>
                </a:solidFill>
                <a:latin typeface="UTM Duepuntozero" panose="02040603050506020204" pitchFamily="18" charset="0"/>
                <a:ea typeface="Alice Bold"/>
                <a:cs typeface="Alice Bold"/>
                <a:sym typeface="Alice Bold"/>
              </a:rPr>
              <a:t>Các</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thành</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viên</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tiếp</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tục</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luân</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phiên</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lên</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bảng</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viết</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cho</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đến</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khi</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hết</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thời</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gian</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quy</a:t>
            </a:r>
            <a:r>
              <a:rPr lang="en-US" sz="5400" dirty="0">
                <a:solidFill>
                  <a:srgbClr val="000000"/>
                </a:solidFill>
                <a:latin typeface="UTM Duepuntozero" panose="02040603050506020204" pitchFamily="18" charset="0"/>
                <a:ea typeface="Alice Bold"/>
                <a:cs typeface="Alice Bold"/>
                <a:sym typeface="Alice Bold"/>
              </a:rPr>
              <a:t> </a:t>
            </a:r>
            <a:r>
              <a:rPr lang="en-US" sz="5400" dirty="0" err="1">
                <a:solidFill>
                  <a:srgbClr val="000000"/>
                </a:solidFill>
                <a:latin typeface="UTM Duepuntozero" panose="02040603050506020204" pitchFamily="18" charset="0"/>
                <a:ea typeface="Alice Bold"/>
                <a:cs typeface="Alice Bold"/>
                <a:sym typeface="Alice Bold"/>
              </a:rPr>
              <a:t>định</a:t>
            </a:r>
            <a:r>
              <a:rPr lang="en-US" sz="5400" dirty="0">
                <a:solidFill>
                  <a:srgbClr val="000000"/>
                </a:solidFill>
                <a:latin typeface="UTM Duepuntozero" panose="02040603050506020204" pitchFamily="18" charset="0"/>
                <a:ea typeface="Alice Bold"/>
                <a:cs typeface="Alice Bold"/>
                <a:sym typeface="Alice Bold"/>
              </a:rPr>
              <a:t>.</a:t>
            </a:r>
          </a:p>
          <a:p>
            <a:pPr marL="641045" lvl="1" indent="-320522" algn="just">
              <a:lnSpc>
                <a:spcPts val="4500"/>
              </a:lnSpc>
              <a:spcBef>
                <a:spcPct val="0"/>
              </a:spcBef>
              <a:buFont typeface="Arial"/>
              <a:buChar char="•"/>
            </a:pPr>
            <a:r>
              <a:rPr lang="en-US" sz="5400" dirty="0" err="1">
                <a:solidFill>
                  <a:srgbClr val="FF0000"/>
                </a:solidFill>
                <a:latin typeface="UTM Duepuntozero" panose="02040603050506020204" pitchFamily="18" charset="0"/>
                <a:ea typeface="Alice Bold"/>
                <a:cs typeface="Alice Bold"/>
                <a:sym typeface="Alice Bold"/>
              </a:rPr>
              <a:t>Nhóm</a:t>
            </a:r>
            <a:r>
              <a:rPr lang="en-US" sz="5400" dirty="0">
                <a:solidFill>
                  <a:srgbClr val="FF0000"/>
                </a:solidFill>
                <a:latin typeface="UTM Duepuntozero" panose="02040603050506020204" pitchFamily="18" charset="0"/>
                <a:ea typeface="Alice Bold"/>
                <a:cs typeface="Alice Bold"/>
                <a:sym typeface="Alice Bold"/>
              </a:rPr>
              <a:t> </a:t>
            </a:r>
            <a:r>
              <a:rPr lang="en-US" sz="5400" dirty="0" err="1">
                <a:solidFill>
                  <a:srgbClr val="FF0000"/>
                </a:solidFill>
                <a:latin typeface="UTM Duepuntozero" panose="02040603050506020204" pitchFamily="18" charset="0"/>
                <a:ea typeface="Alice Bold"/>
                <a:cs typeface="Alice Bold"/>
                <a:sym typeface="Alice Bold"/>
              </a:rPr>
              <a:t>nào</a:t>
            </a:r>
            <a:r>
              <a:rPr lang="en-US" sz="5400" dirty="0">
                <a:solidFill>
                  <a:srgbClr val="FF0000"/>
                </a:solidFill>
                <a:latin typeface="UTM Duepuntozero" panose="02040603050506020204" pitchFamily="18" charset="0"/>
                <a:ea typeface="Alice Bold"/>
                <a:cs typeface="Alice Bold"/>
                <a:sym typeface="Alice Bold"/>
              </a:rPr>
              <a:t> </a:t>
            </a:r>
            <a:r>
              <a:rPr lang="en-US" sz="5400" dirty="0" err="1">
                <a:solidFill>
                  <a:srgbClr val="FF0000"/>
                </a:solidFill>
                <a:latin typeface="UTM Duepuntozero" panose="02040603050506020204" pitchFamily="18" charset="0"/>
                <a:ea typeface="Alice Bold"/>
                <a:cs typeface="Alice Bold"/>
                <a:sym typeface="Alice Bold"/>
              </a:rPr>
              <a:t>viết</a:t>
            </a:r>
            <a:r>
              <a:rPr lang="en-US" sz="5400" dirty="0">
                <a:solidFill>
                  <a:srgbClr val="FF0000"/>
                </a:solidFill>
                <a:latin typeface="UTM Duepuntozero" panose="02040603050506020204" pitchFamily="18" charset="0"/>
                <a:ea typeface="Alice Bold"/>
                <a:cs typeface="Alice Bold"/>
                <a:sym typeface="Alice Bold"/>
              </a:rPr>
              <a:t> </a:t>
            </a:r>
            <a:r>
              <a:rPr lang="en-US" sz="5400" dirty="0" err="1">
                <a:solidFill>
                  <a:srgbClr val="FF0000"/>
                </a:solidFill>
                <a:latin typeface="UTM Duepuntozero" panose="02040603050506020204" pitchFamily="18" charset="0"/>
                <a:ea typeface="Alice Bold"/>
                <a:cs typeface="Alice Bold"/>
                <a:sym typeface="Alice Bold"/>
              </a:rPr>
              <a:t>được</a:t>
            </a:r>
            <a:r>
              <a:rPr lang="en-US" sz="5400" dirty="0">
                <a:solidFill>
                  <a:srgbClr val="FF0000"/>
                </a:solidFill>
                <a:latin typeface="UTM Duepuntozero" panose="02040603050506020204" pitchFamily="18" charset="0"/>
                <a:ea typeface="Alice Bold"/>
                <a:cs typeface="Alice Bold"/>
                <a:sym typeface="Alice Bold"/>
              </a:rPr>
              <a:t> </a:t>
            </a:r>
            <a:r>
              <a:rPr lang="en-US" sz="5400" dirty="0" err="1">
                <a:solidFill>
                  <a:srgbClr val="FF0000"/>
                </a:solidFill>
                <a:latin typeface="UTM Duepuntozero" panose="02040603050506020204" pitchFamily="18" charset="0"/>
                <a:ea typeface="Alice Bold"/>
                <a:cs typeface="Alice Bold"/>
                <a:sym typeface="Alice Bold"/>
              </a:rPr>
              <a:t>nhiều</a:t>
            </a:r>
            <a:r>
              <a:rPr lang="en-US" sz="5400" dirty="0">
                <a:solidFill>
                  <a:srgbClr val="FF0000"/>
                </a:solidFill>
                <a:latin typeface="UTM Duepuntozero" panose="02040603050506020204" pitchFamily="18" charset="0"/>
                <a:ea typeface="Alice Bold"/>
                <a:cs typeface="Alice Bold"/>
                <a:sym typeface="Alice Bold"/>
              </a:rPr>
              <a:t> </a:t>
            </a:r>
            <a:r>
              <a:rPr lang="en-US" sz="5400" dirty="0" err="1">
                <a:solidFill>
                  <a:srgbClr val="FF0000"/>
                </a:solidFill>
                <a:latin typeface="UTM Duepuntozero" panose="02040603050506020204" pitchFamily="18" charset="0"/>
                <a:ea typeface="Alice Bold"/>
                <a:cs typeface="Alice Bold"/>
                <a:sym typeface="Alice Bold"/>
              </a:rPr>
              <a:t>tác</a:t>
            </a:r>
            <a:r>
              <a:rPr lang="en-US" sz="5400" dirty="0">
                <a:solidFill>
                  <a:srgbClr val="FF0000"/>
                </a:solidFill>
                <a:latin typeface="UTM Duepuntozero" panose="02040603050506020204" pitchFamily="18" charset="0"/>
                <a:ea typeface="Alice Bold"/>
                <a:cs typeface="Alice Bold"/>
                <a:sym typeface="Alice Bold"/>
              </a:rPr>
              <a:t> </a:t>
            </a:r>
            <a:r>
              <a:rPr lang="en-US" sz="5400" dirty="0" err="1">
                <a:solidFill>
                  <a:srgbClr val="FF0000"/>
                </a:solidFill>
                <a:latin typeface="UTM Duepuntozero" panose="02040603050506020204" pitchFamily="18" charset="0"/>
                <a:ea typeface="Alice Bold"/>
                <a:cs typeface="Alice Bold"/>
                <a:sym typeface="Alice Bold"/>
              </a:rPr>
              <a:t>dụng</a:t>
            </a:r>
            <a:r>
              <a:rPr lang="en-US" sz="5400" dirty="0">
                <a:solidFill>
                  <a:srgbClr val="FF0000"/>
                </a:solidFill>
                <a:latin typeface="UTM Duepuntozero" panose="02040603050506020204" pitchFamily="18" charset="0"/>
                <a:ea typeface="Alice Bold"/>
                <a:cs typeface="Alice Bold"/>
                <a:sym typeface="Alice Bold"/>
              </a:rPr>
              <a:t> </a:t>
            </a:r>
            <a:r>
              <a:rPr lang="en-US" sz="5400" dirty="0" err="1">
                <a:solidFill>
                  <a:srgbClr val="FF0000"/>
                </a:solidFill>
                <a:latin typeface="UTM Duepuntozero" panose="02040603050506020204" pitchFamily="18" charset="0"/>
                <a:ea typeface="Alice Bold"/>
                <a:cs typeface="Alice Bold"/>
                <a:sym typeface="Alice Bold"/>
              </a:rPr>
              <a:t>đúng</a:t>
            </a:r>
            <a:r>
              <a:rPr lang="en-US" sz="5400" dirty="0">
                <a:solidFill>
                  <a:srgbClr val="FF0000"/>
                </a:solidFill>
                <a:latin typeface="UTM Duepuntozero" panose="02040603050506020204" pitchFamily="18" charset="0"/>
                <a:ea typeface="Alice Bold"/>
                <a:cs typeface="Alice Bold"/>
                <a:sym typeface="Alice Bold"/>
              </a:rPr>
              <a:t> </a:t>
            </a:r>
            <a:r>
              <a:rPr lang="en-US" sz="5400" dirty="0" err="1">
                <a:solidFill>
                  <a:srgbClr val="FF0000"/>
                </a:solidFill>
                <a:latin typeface="UTM Duepuntozero" panose="02040603050506020204" pitchFamily="18" charset="0"/>
                <a:ea typeface="Alice Bold"/>
                <a:cs typeface="Alice Bold"/>
                <a:sym typeface="Alice Bold"/>
              </a:rPr>
              <a:t>và</a:t>
            </a:r>
            <a:r>
              <a:rPr lang="en-US" sz="5400" dirty="0">
                <a:solidFill>
                  <a:srgbClr val="FF0000"/>
                </a:solidFill>
                <a:latin typeface="UTM Duepuntozero" panose="02040603050506020204" pitchFamily="18" charset="0"/>
                <a:ea typeface="Alice Bold"/>
                <a:cs typeface="Alice Bold"/>
                <a:sym typeface="Alice Bold"/>
              </a:rPr>
              <a:t> </a:t>
            </a:r>
            <a:r>
              <a:rPr lang="en-US" sz="5400" dirty="0" err="1">
                <a:solidFill>
                  <a:srgbClr val="FF0000"/>
                </a:solidFill>
                <a:latin typeface="UTM Duepuntozero" panose="02040603050506020204" pitchFamily="18" charset="0"/>
                <a:ea typeface="Alice Bold"/>
                <a:cs typeface="Alice Bold"/>
                <a:sym typeface="Alice Bold"/>
              </a:rPr>
              <a:t>không</a:t>
            </a:r>
            <a:r>
              <a:rPr lang="en-US" sz="5400" dirty="0">
                <a:solidFill>
                  <a:srgbClr val="FF0000"/>
                </a:solidFill>
                <a:latin typeface="UTM Duepuntozero" panose="02040603050506020204" pitchFamily="18" charset="0"/>
                <a:ea typeface="Alice Bold"/>
                <a:cs typeface="Alice Bold"/>
                <a:sym typeface="Alice Bold"/>
              </a:rPr>
              <a:t> </a:t>
            </a:r>
            <a:r>
              <a:rPr lang="en-US" sz="5400" dirty="0" err="1">
                <a:solidFill>
                  <a:srgbClr val="FF0000"/>
                </a:solidFill>
                <a:latin typeface="UTM Duepuntozero" panose="02040603050506020204" pitchFamily="18" charset="0"/>
                <a:ea typeface="Alice Bold"/>
                <a:cs typeface="Alice Bold"/>
                <a:sym typeface="Alice Bold"/>
              </a:rPr>
              <a:t>bị</a:t>
            </a:r>
            <a:r>
              <a:rPr lang="en-US" sz="5400" dirty="0">
                <a:solidFill>
                  <a:srgbClr val="FF0000"/>
                </a:solidFill>
                <a:latin typeface="UTM Duepuntozero" panose="02040603050506020204" pitchFamily="18" charset="0"/>
                <a:ea typeface="Alice Bold"/>
                <a:cs typeface="Alice Bold"/>
                <a:sym typeface="Alice Bold"/>
              </a:rPr>
              <a:t> </a:t>
            </a:r>
            <a:r>
              <a:rPr lang="en-US" sz="5400" dirty="0" err="1">
                <a:solidFill>
                  <a:srgbClr val="FF0000"/>
                </a:solidFill>
                <a:latin typeface="UTM Duepuntozero" panose="02040603050506020204" pitchFamily="18" charset="0"/>
                <a:ea typeface="Alice Bold"/>
                <a:cs typeface="Alice Bold"/>
                <a:sym typeface="Alice Bold"/>
              </a:rPr>
              <a:t>trùng</a:t>
            </a:r>
            <a:r>
              <a:rPr lang="en-US" sz="5400" dirty="0">
                <a:solidFill>
                  <a:srgbClr val="FF0000"/>
                </a:solidFill>
                <a:latin typeface="UTM Duepuntozero" panose="02040603050506020204" pitchFamily="18" charset="0"/>
                <a:ea typeface="Alice Bold"/>
                <a:cs typeface="Alice Bold"/>
                <a:sym typeface="Alice Bold"/>
              </a:rPr>
              <a:t> </a:t>
            </a:r>
            <a:r>
              <a:rPr lang="en-US" sz="5400" dirty="0" err="1">
                <a:solidFill>
                  <a:srgbClr val="FF0000"/>
                </a:solidFill>
                <a:latin typeface="UTM Duepuntozero" panose="02040603050506020204" pitchFamily="18" charset="0"/>
                <a:ea typeface="Alice Bold"/>
                <a:cs typeface="Alice Bold"/>
                <a:sym typeface="Alice Bold"/>
              </a:rPr>
              <a:t>lặp</a:t>
            </a:r>
            <a:r>
              <a:rPr lang="en-US" sz="5400" dirty="0">
                <a:solidFill>
                  <a:srgbClr val="FF0000"/>
                </a:solidFill>
                <a:latin typeface="UTM Duepuntozero" panose="02040603050506020204" pitchFamily="18" charset="0"/>
                <a:ea typeface="Alice Bold"/>
                <a:cs typeface="Alice Bold"/>
                <a:sym typeface="Alice Bold"/>
              </a:rPr>
              <a:t> </a:t>
            </a:r>
            <a:r>
              <a:rPr lang="en-US" sz="5400" dirty="0" err="1">
                <a:solidFill>
                  <a:srgbClr val="FF0000"/>
                </a:solidFill>
                <a:latin typeface="UTM Duepuntozero" panose="02040603050506020204" pitchFamily="18" charset="0"/>
                <a:ea typeface="Alice Bold"/>
                <a:cs typeface="Alice Bold"/>
                <a:sym typeface="Alice Bold"/>
              </a:rPr>
              <a:t>sẽ</a:t>
            </a:r>
            <a:r>
              <a:rPr lang="en-US" sz="5400" dirty="0">
                <a:solidFill>
                  <a:srgbClr val="FF0000"/>
                </a:solidFill>
                <a:latin typeface="UTM Duepuntozero" panose="02040603050506020204" pitchFamily="18" charset="0"/>
                <a:ea typeface="Alice Bold"/>
                <a:cs typeface="Alice Bold"/>
                <a:sym typeface="Alice Bold"/>
              </a:rPr>
              <a:t> </a:t>
            </a:r>
            <a:r>
              <a:rPr lang="en-US" sz="5400" dirty="0" err="1">
                <a:solidFill>
                  <a:srgbClr val="FF0000"/>
                </a:solidFill>
                <a:latin typeface="UTM Duepuntozero" panose="02040603050506020204" pitchFamily="18" charset="0"/>
                <a:ea typeface="Alice Bold"/>
                <a:cs typeface="Alice Bold"/>
                <a:sym typeface="Alice Bold"/>
              </a:rPr>
              <a:t>giành</a:t>
            </a:r>
            <a:r>
              <a:rPr lang="en-US" sz="5400" dirty="0">
                <a:solidFill>
                  <a:srgbClr val="FF0000"/>
                </a:solidFill>
                <a:latin typeface="UTM Duepuntozero" panose="02040603050506020204" pitchFamily="18" charset="0"/>
                <a:ea typeface="Alice Bold"/>
                <a:cs typeface="Alice Bold"/>
                <a:sym typeface="Alice Bold"/>
              </a:rPr>
              <a:t> </a:t>
            </a:r>
            <a:r>
              <a:rPr lang="en-US" sz="5400" dirty="0" err="1">
                <a:solidFill>
                  <a:srgbClr val="FF0000"/>
                </a:solidFill>
                <a:latin typeface="UTM Duepuntozero" panose="02040603050506020204" pitchFamily="18" charset="0"/>
                <a:ea typeface="Alice Bold"/>
                <a:cs typeface="Alice Bold"/>
                <a:sym typeface="Alice Bold"/>
              </a:rPr>
              <a:t>chiến</a:t>
            </a:r>
            <a:r>
              <a:rPr lang="en-US" sz="5400" dirty="0">
                <a:solidFill>
                  <a:srgbClr val="FF0000"/>
                </a:solidFill>
                <a:latin typeface="UTM Duepuntozero" panose="02040603050506020204" pitchFamily="18" charset="0"/>
                <a:ea typeface="Alice Bold"/>
                <a:cs typeface="Alice Bold"/>
                <a:sym typeface="Alice Bold"/>
              </a:rPr>
              <a:t> </a:t>
            </a:r>
            <a:r>
              <a:rPr lang="en-US" sz="5400" dirty="0" err="1">
                <a:solidFill>
                  <a:srgbClr val="FF0000"/>
                </a:solidFill>
                <a:latin typeface="UTM Duepuntozero" panose="02040603050506020204" pitchFamily="18" charset="0"/>
                <a:ea typeface="Alice Bold"/>
                <a:cs typeface="Alice Bold"/>
                <a:sym typeface="Alice Bold"/>
              </a:rPr>
              <a:t>thắng</a:t>
            </a:r>
            <a:r>
              <a:rPr lang="en-US" sz="5400" dirty="0">
                <a:solidFill>
                  <a:srgbClr val="FF0000"/>
                </a:solidFill>
                <a:latin typeface="UTM Duepuntozero" panose="02040603050506020204" pitchFamily="18" charset="0"/>
                <a:ea typeface="Alice Bold"/>
                <a:cs typeface="Alice Bold"/>
                <a:sym typeface="Alice Bold"/>
              </a:rPr>
              <a:t>!</a:t>
            </a:r>
          </a:p>
          <a:p>
            <a:pPr algn="just">
              <a:lnSpc>
                <a:spcPts val="4500"/>
              </a:lnSpc>
              <a:spcBef>
                <a:spcPct val="0"/>
              </a:spcBef>
            </a:pPr>
            <a:endParaRPr lang="en-US" sz="4000" dirty="0">
              <a:solidFill>
                <a:srgbClr val="000000"/>
              </a:solidFill>
              <a:latin typeface="Alice Bold"/>
              <a:ea typeface="Alice Bold"/>
              <a:cs typeface="Alice Bold"/>
              <a:sym typeface="Alice Bo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596291" y="469286"/>
            <a:ext cx="9922934" cy="6784806"/>
          </a:xfrm>
          <a:custGeom>
            <a:avLst/>
            <a:gdLst/>
            <a:ahLst/>
            <a:cxnLst/>
            <a:rect l="l" t="t" r="r" b="b"/>
            <a:pathLst>
              <a:path w="9922934" h="6784806">
                <a:moveTo>
                  <a:pt x="0" y="0"/>
                </a:moveTo>
                <a:lnTo>
                  <a:pt x="9922935" y="0"/>
                </a:lnTo>
                <a:lnTo>
                  <a:pt x="9922935" y="6784806"/>
                </a:lnTo>
                <a:lnTo>
                  <a:pt x="0" y="6784806"/>
                </a:lnTo>
                <a:lnTo>
                  <a:pt x="0" y="0"/>
                </a:lnTo>
                <a:close/>
              </a:path>
            </a:pathLst>
          </a:custGeom>
          <a:blipFill>
            <a:blip r:embed="rId4"/>
            <a:stretch>
              <a:fillRect/>
            </a:stretch>
          </a:blipFill>
        </p:spPr>
        <p:txBody>
          <a:bodyPr/>
          <a:lstStyle/>
          <a:p>
            <a:endParaRPr lang="vi-VN"/>
          </a:p>
        </p:txBody>
      </p:sp>
      <p:sp>
        <p:nvSpPr>
          <p:cNvPr id="4" name="Freeform 4"/>
          <p:cNvSpPr/>
          <p:nvPr/>
        </p:nvSpPr>
        <p:spPr>
          <a:xfrm>
            <a:off x="4557990" y="1028700"/>
            <a:ext cx="7777477" cy="4384553"/>
          </a:xfrm>
          <a:custGeom>
            <a:avLst/>
            <a:gdLst/>
            <a:ahLst/>
            <a:cxnLst/>
            <a:rect l="l" t="t" r="r" b="b"/>
            <a:pathLst>
              <a:path w="7777477" h="4384553">
                <a:moveTo>
                  <a:pt x="0" y="0"/>
                </a:moveTo>
                <a:lnTo>
                  <a:pt x="7777477" y="0"/>
                </a:lnTo>
                <a:lnTo>
                  <a:pt x="7777477" y="4384553"/>
                </a:lnTo>
                <a:lnTo>
                  <a:pt x="0" y="4384553"/>
                </a:lnTo>
                <a:lnTo>
                  <a:pt x="0" y="0"/>
                </a:lnTo>
                <a:close/>
              </a:path>
            </a:pathLst>
          </a:custGeom>
          <a:blipFill>
            <a:blip r:embed="rId5"/>
            <a:stretch>
              <a:fillRect/>
            </a:stretch>
          </a:blipFill>
        </p:spPr>
        <p:txBody>
          <a:bodyPr/>
          <a:lstStyle/>
          <a:p>
            <a:endParaRPr lang="vi-VN"/>
          </a:p>
        </p:txBody>
      </p:sp>
      <p:pic>
        <p:nvPicPr>
          <p:cNvPr id="6" name="3 Minute Timer with Music for Kids! Countdown Videos HD! (1)">
            <a:hlinkClick r:id="" action="ppaction://media"/>
            <a:extLst>
              <a:ext uri="{FF2B5EF4-FFF2-40B4-BE49-F238E27FC236}">
                <a16:creationId xmlns:a16="http://schemas.microsoft.com/office/drawing/2014/main" id="{551C5A72-B1BF-4C14-B42F-1FEC7F4E42A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887200" y="6472233"/>
            <a:ext cx="6096000" cy="3429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010476" y="3336846"/>
            <a:ext cx="11774420" cy="5430951"/>
          </a:xfrm>
          <a:custGeom>
            <a:avLst/>
            <a:gdLst/>
            <a:ahLst/>
            <a:cxnLst/>
            <a:rect l="l" t="t" r="r" b="b"/>
            <a:pathLst>
              <a:path w="11774420" h="5430951">
                <a:moveTo>
                  <a:pt x="0" y="0"/>
                </a:moveTo>
                <a:lnTo>
                  <a:pt x="11774420" y="0"/>
                </a:lnTo>
                <a:lnTo>
                  <a:pt x="11774420" y="5430952"/>
                </a:lnTo>
                <a:lnTo>
                  <a:pt x="0" y="54309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 name="Freeform 4"/>
          <p:cNvSpPr/>
          <p:nvPr/>
        </p:nvSpPr>
        <p:spPr>
          <a:xfrm>
            <a:off x="3669482" y="439813"/>
            <a:ext cx="11301259" cy="3150226"/>
          </a:xfrm>
          <a:custGeom>
            <a:avLst/>
            <a:gdLst/>
            <a:ahLst/>
            <a:cxnLst/>
            <a:rect l="l" t="t" r="r" b="b"/>
            <a:pathLst>
              <a:path w="11301259" h="3150226">
                <a:moveTo>
                  <a:pt x="0" y="0"/>
                </a:moveTo>
                <a:lnTo>
                  <a:pt x="11301259" y="0"/>
                </a:lnTo>
                <a:lnTo>
                  <a:pt x="11301259" y="3150226"/>
                </a:lnTo>
                <a:lnTo>
                  <a:pt x="0" y="3150226"/>
                </a:lnTo>
                <a:lnTo>
                  <a:pt x="0" y="0"/>
                </a:lnTo>
                <a:close/>
              </a:path>
            </a:pathLst>
          </a:custGeom>
          <a:blipFill>
            <a:blip r:embed="rId4"/>
            <a:stretch>
              <a:fillRect/>
            </a:stretch>
          </a:blipFill>
        </p:spPr>
        <p:txBody>
          <a:bodyPr/>
          <a:lstStyle/>
          <a:p>
            <a:endParaRPr lang="vi-VN"/>
          </a:p>
        </p:txBody>
      </p:sp>
      <p:sp>
        <p:nvSpPr>
          <p:cNvPr id="5" name="Freeform 5"/>
          <p:cNvSpPr/>
          <p:nvPr/>
        </p:nvSpPr>
        <p:spPr>
          <a:xfrm>
            <a:off x="3513359" y="3753796"/>
            <a:ext cx="1248233" cy="1789581"/>
          </a:xfrm>
          <a:custGeom>
            <a:avLst/>
            <a:gdLst/>
            <a:ahLst/>
            <a:cxnLst/>
            <a:rect l="l" t="t" r="r" b="b"/>
            <a:pathLst>
              <a:path w="1248233" h="1789581">
                <a:moveTo>
                  <a:pt x="0" y="0"/>
                </a:moveTo>
                <a:lnTo>
                  <a:pt x="1248233" y="0"/>
                </a:lnTo>
                <a:lnTo>
                  <a:pt x="1248233" y="1789581"/>
                </a:lnTo>
                <a:lnTo>
                  <a:pt x="0" y="17895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6" name="Freeform 6"/>
          <p:cNvSpPr/>
          <p:nvPr/>
        </p:nvSpPr>
        <p:spPr>
          <a:xfrm>
            <a:off x="3379283" y="6649698"/>
            <a:ext cx="1516386" cy="1783984"/>
          </a:xfrm>
          <a:custGeom>
            <a:avLst/>
            <a:gdLst/>
            <a:ahLst/>
            <a:cxnLst/>
            <a:rect l="l" t="t" r="r" b="b"/>
            <a:pathLst>
              <a:path w="1516386" h="1783984">
                <a:moveTo>
                  <a:pt x="0" y="0"/>
                </a:moveTo>
                <a:lnTo>
                  <a:pt x="1516386" y="0"/>
                </a:lnTo>
                <a:lnTo>
                  <a:pt x="1516386" y="1783984"/>
                </a:lnTo>
                <a:lnTo>
                  <a:pt x="0" y="17839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7" name="Freeform 7"/>
          <p:cNvSpPr/>
          <p:nvPr/>
        </p:nvSpPr>
        <p:spPr>
          <a:xfrm>
            <a:off x="14080221" y="5259665"/>
            <a:ext cx="3747510" cy="5268907"/>
          </a:xfrm>
          <a:custGeom>
            <a:avLst/>
            <a:gdLst/>
            <a:ahLst/>
            <a:cxnLst/>
            <a:rect l="l" t="t" r="r" b="b"/>
            <a:pathLst>
              <a:path w="3747510" h="5268907">
                <a:moveTo>
                  <a:pt x="0" y="0"/>
                </a:moveTo>
                <a:lnTo>
                  <a:pt x="3747511" y="0"/>
                </a:lnTo>
                <a:lnTo>
                  <a:pt x="3747511" y="5268907"/>
                </a:lnTo>
                <a:lnTo>
                  <a:pt x="0" y="5268907"/>
                </a:lnTo>
                <a:lnTo>
                  <a:pt x="0" y="0"/>
                </a:lnTo>
                <a:close/>
              </a:path>
            </a:pathLst>
          </a:custGeom>
          <a:blipFill>
            <a:blip r:embed="rId9"/>
            <a:stretch>
              <a:fillRect/>
            </a:stretch>
          </a:blipFill>
        </p:spPr>
        <p:txBody>
          <a:bodyPr/>
          <a:lstStyle/>
          <a:p>
            <a:endParaRPr lang="vi-VN"/>
          </a:p>
        </p:txBody>
      </p:sp>
      <p:sp>
        <p:nvSpPr>
          <p:cNvPr id="8" name="TextBox 8"/>
          <p:cNvSpPr txBox="1"/>
          <p:nvPr/>
        </p:nvSpPr>
        <p:spPr>
          <a:xfrm>
            <a:off x="6151272" y="3902024"/>
            <a:ext cx="9136507" cy="1357641"/>
          </a:xfrm>
          <a:prstGeom prst="rect">
            <a:avLst/>
          </a:prstGeom>
        </p:spPr>
        <p:txBody>
          <a:bodyPr lIns="0" tIns="0" rIns="0" bIns="0" rtlCol="0" anchor="t">
            <a:spAutoFit/>
          </a:bodyPr>
          <a:lstStyle/>
          <a:p>
            <a:pPr>
              <a:lnSpc>
                <a:spcPts val="5494"/>
              </a:lnSpc>
              <a:spcBef>
                <a:spcPct val="0"/>
              </a:spcBef>
            </a:pPr>
            <a:r>
              <a:rPr lang="en-US" sz="3924" b="1" dirty="0" err="1">
                <a:solidFill>
                  <a:srgbClr val="000000"/>
                </a:solidFill>
                <a:latin typeface="SVN-Avo"/>
                <a:ea typeface="SVN-Avo"/>
                <a:cs typeface="SVN-Avo"/>
                <a:sym typeface="SVN-Avo"/>
              </a:rPr>
              <a:t>Hoạt</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động</a:t>
            </a:r>
            <a:r>
              <a:rPr lang="en-US" sz="3924" b="1" dirty="0">
                <a:solidFill>
                  <a:srgbClr val="000000"/>
                </a:solidFill>
                <a:latin typeface="SVN-Avo"/>
                <a:ea typeface="SVN-Avo"/>
                <a:cs typeface="SVN-Avo"/>
                <a:sym typeface="SVN-Avo"/>
              </a:rPr>
              <a:t> 1: </a:t>
            </a:r>
            <a:r>
              <a:rPr lang="en-US" sz="3924" b="1" dirty="0" err="1">
                <a:solidFill>
                  <a:srgbClr val="000000"/>
                </a:solidFill>
                <a:latin typeface="SVN-Avo"/>
                <a:ea typeface="SVN-Avo"/>
                <a:cs typeface="SVN-Avo"/>
                <a:sym typeface="SVN-Avo"/>
              </a:rPr>
              <a:t>Tìm</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hiểu</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về</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các</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bộ</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phận</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cơ</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bản</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của</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điện</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thoại</a:t>
            </a:r>
            <a:endParaRPr lang="en-US" sz="3924" b="1" dirty="0">
              <a:solidFill>
                <a:srgbClr val="000000"/>
              </a:solidFill>
              <a:latin typeface="SVN-Avo"/>
              <a:ea typeface="SVN-Avo"/>
              <a:cs typeface="SVN-Avo"/>
              <a:sym typeface="SVN-Avo"/>
            </a:endParaRPr>
          </a:p>
        </p:txBody>
      </p:sp>
      <p:sp>
        <p:nvSpPr>
          <p:cNvPr id="9" name="TextBox 9"/>
          <p:cNvSpPr txBox="1"/>
          <p:nvPr/>
        </p:nvSpPr>
        <p:spPr>
          <a:xfrm>
            <a:off x="6132338" y="6917944"/>
            <a:ext cx="9014807" cy="2052966"/>
          </a:xfrm>
          <a:prstGeom prst="rect">
            <a:avLst/>
          </a:prstGeom>
        </p:spPr>
        <p:txBody>
          <a:bodyPr lIns="0" tIns="0" rIns="0" bIns="0" rtlCol="0" anchor="t">
            <a:spAutoFit/>
          </a:bodyPr>
          <a:lstStyle/>
          <a:p>
            <a:pPr>
              <a:lnSpc>
                <a:spcPts val="5494"/>
              </a:lnSpc>
            </a:pPr>
            <a:r>
              <a:rPr lang="en-US" sz="3924" b="1" dirty="0" err="1">
                <a:solidFill>
                  <a:srgbClr val="000000"/>
                </a:solidFill>
                <a:latin typeface="SVN-Avo"/>
                <a:ea typeface="SVN-Avo"/>
                <a:cs typeface="SVN-Avo"/>
                <a:sym typeface="SVN-Avo"/>
              </a:rPr>
              <a:t>Hoạt</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động</a:t>
            </a:r>
            <a:r>
              <a:rPr lang="en-US" sz="3924" b="1" dirty="0">
                <a:solidFill>
                  <a:srgbClr val="000000"/>
                </a:solidFill>
                <a:latin typeface="SVN-Avo"/>
                <a:ea typeface="SVN-Avo"/>
                <a:cs typeface="SVN-Avo"/>
                <a:sym typeface="SVN-Avo"/>
              </a:rPr>
              <a:t> 2: </a:t>
            </a:r>
            <a:r>
              <a:rPr lang="en-US" sz="3924" b="1" dirty="0" err="1">
                <a:solidFill>
                  <a:srgbClr val="000000"/>
                </a:solidFill>
                <a:latin typeface="SVN-Avo"/>
                <a:ea typeface="SVN-Avo"/>
                <a:cs typeface="SVN-Avo"/>
                <a:sym typeface="SVN-Avo"/>
              </a:rPr>
              <a:t>Tìm</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hiểu</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một</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số</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biểu</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tượng</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cơ</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bản</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trên</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điện</a:t>
            </a:r>
            <a:r>
              <a:rPr lang="en-US" sz="3924" b="1" dirty="0">
                <a:solidFill>
                  <a:srgbClr val="000000"/>
                </a:solidFill>
                <a:latin typeface="SVN-Avo"/>
                <a:ea typeface="SVN-Avo"/>
                <a:cs typeface="SVN-Avo"/>
                <a:sym typeface="SVN-Avo"/>
              </a:rPr>
              <a:t> </a:t>
            </a:r>
            <a:r>
              <a:rPr lang="en-US" sz="3924" b="1" dirty="0" err="1">
                <a:solidFill>
                  <a:srgbClr val="000000"/>
                </a:solidFill>
                <a:latin typeface="SVN-Avo"/>
                <a:ea typeface="SVN-Avo"/>
                <a:cs typeface="SVN-Avo"/>
                <a:sym typeface="SVN-Avo"/>
              </a:rPr>
              <a:t>thoại</a:t>
            </a:r>
            <a:endParaRPr lang="en-US" sz="3924" b="1" dirty="0">
              <a:solidFill>
                <a:srgbClr val="000000"/>
              </a:solidFill>
              <a:latin typeface="SVN-Avo"/>
              <a:ea typeface="SVN-Avo"/>
              <a:cs typeface="SVN-Avo"/>
              <a:sym typeface="SVN-Avo"/>
            </a:endParaRPr>
          </a:p>
          <a:p>
            <a:pPr algn="ctr">
              <a:lnSpc>
                <a:spcPts val="5494"/>
              </a:lnSpc>
              <a:spcBef>
                <a:spcPct val="0"/>
              </a:spcBef>
            </a:pPr>
            <a:endParaRPr lang="en-US" sz="3924" dirty="0">
              <a:solidFill>
                <a:srgbClr val="000000"/>
              </a:solidFill>
              <a:latin typeface="SVN-Avo"/>
              <a:ea typeface="SVN-Avo"/>
              <a:cs typeface="SVN-Avo"/>
              <a:sym typeface="SVN-Avo"/>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944041" y="3393826"/>
            <a:ext cx="10399919" cy="4236006"/>
            <a:chOff x="0" y="0"/>
            <a:chExt cx="2739073" cy="1115656"/>
          </a:xfrm>
        </p:grpSpPr>
        <p:sp>
          <p:nvSpPr>
            <p:cNvPr id="4" name="Freeform 4"/>
            <p:cNvSpPr/>
            <p:nvPr/>
          </p:nvSpPr>
          <p:spPr>
            <a:xfrm>
              <a:off x="0" y="0"/>
              <a:ext cx="2739073" cy="1115656"/>
            </a:xfrm>
            <a:custGeom>
              <a:avLst/>
              <a:gdLst/>
              <a:ahLst/>
              <a:cxnLst/>
              <a:rect l="l" t="t" r="r" b="b"/>
              <a:pathLst>
                <a:path w="2739073" h="1115656">
                  <a:moveTo>
                    <a:pt x="0" y="0"/>
                  </a:moveTo>
                  <a:lnTo>
                    <a:pt x="2739073" y="0"/>
                  </a:lnTo>
                  <a:lnTo>
                    <a:pt x="2739073" y="1115656"/>
                  </a:lnTo>
                  <a:lnTo>
                    <a:pt x="0" y="1115656"/>
                  </a:lnTo>
                  <a:close/>
                </a:path>
              </a:pathLst>
            </a:custGeom>
            <a:solidFill>
              <a:srgbClr val="FFFFFF"/>
            </a:solidFill>
          </p:spPr>
          <p:txBody>
            <a:bodyPr/>
            <a:lstStyle/>
            <a:p>
              <a:endParaRPr lang="vi-VN"/>
            </a:p>
          </p:txBody>
        </p:sp>
        <p:sp>
          <p:nvSpPr>
            <p:cNvPr id="5" name="TextBox 5"/>
            <p:cNvSpPr txBox="1"/>
            <p:nvPr/>
          </p:nvSpPr>
          <p:spPr>
            <a:xfrm>
              <a:off x="0" y="-38100"/>
              <a:ext cx="2739073" cy="1153756"/>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3489656" y="2511437"/>
            <a:ext cx="11497601" cy="5835032"/>
          </a:xfrm>
          <a:custGeom>
            <a:avLst/>
            <a:gdLst/>
            <a:ahLst/>
            <a:cxnLst/>
            <a:rect l="l" t="t" r="r" b="b"/>
            <a:pathLst>
              <a:path w="11497601" h="5835032">
                <a:moveTo>
                  <a:pt x="0" y="0"/>
                </a:moveTo>
                <a:lnTo>
                  <a:pt x="11497600" y="0"/>
                </a:lnTo>
                <a:lnTo>
                  <a:pt x="11497600" y="5835032"/>
                </a:lnTo>
                <a:lnTo>
                  <a:pt x="0" y="58350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7" name="Freeform 7"/>
          <p:cNvSpPr/>
          <p:nvPr/>
        </p:nvSpPr>
        <p:spPr>
          <a:xfrm>
            <a:off x="6322739" y="3501100"/>
            <a:ext cx="5474133" cy="1758565"/>
          </a:xfrm>
          <a:custGeom>
            <a:avLst/>
            <a:gdLst/>
            <a:ahLst/>
            <a:cxnLst/>
            <a:rect l="l" t="t" r="r" b="b"/>
            <a:pathLst>
              <a:path w="5474133" h="1758565">
                <a:moveTo>
                  <a:pt x="0" y="0"/>
                </a:moveTo>
                <a:lnTo>
                  <a:pt x="5474133" y="0"/>
                </a:lnTo>
                <a:lnTo>
                  <a:pt x="5474133" y="1758565"/>
                </a:lnTo>
                <a:lnTo>
                  <a:pt x="0" y="1758565"/>
                </a:lnTo>
                <a:lnTo>
                  <a:pt x="0" y="0"/>
                </a:lnTo>
                <a:close/>
              </a:path>
            </a:pathLst>
          </a:custGeom>
          <a:blipFill>
            <a:blip r:embed="rId4"/>
            <a:stretch>
              <a:fillRect/>
            </a:stretch>
          </a:blipFill>
        </p:spPr>
        <p:txBody>
          <a:bodyPr/>
          <a:lstStyle/>
          <a:p>
            <a:endParaRPr lang="vi-VN"/>
          </a:p>
        </p:txBody>
      </p:sp>
      <p:sp>
        <p:nvSpPr>
          <p:cNvPr id="8" name="Freeform 8"/>
          <p:cNvSpPr/>
          <p:nvPr/>
        </p:nvSpPr>
        <p:spPr>
          <a:xfrm>
            <a:off x="241213" y="4998467"/>
            <a:ext cx="4157134" cy="5497037"/>
          </a:xfrm>
          <a:custGeom>
            <a:avLst/>
            <a:gdLst/>
            <a:ahLst/>
            <a:cxnLst/>
            <a:rect l="l" t="t" r="r" b="b"/>
            <a:pathLst>
              <a:path w="4157134" h="5497037">
                <a:moveTo>
                  <a:pt x="0" y="0"/>
                </a:moveTo>
                <a:lnTo>
                  <a:pt x="4157134" y="0"/>
                </a:lnTo>
                <a:lnTo>
                  <a:pt x="4157134" y="5497037"/>
                </a:lnTo>
                <a:lnTo>
                  <a:pt x="0" y="5497037"/>
                </a:lnTo>
                <a:lnTo>
                  <a:pt x="0" y="0"/>
                </a:lnTo>
                <a:close/>
              </a:path>
            </a:pathLst>
          </a:custGeom>
          <a:blipFill>
            <a:blip r:embed="rId5"/>
            <a:stretch>
              <a:fillRect/>
            </a:stretch>
          </a:blipFill>
        </p:spPr>
        <p:txBody>
          <a:bodyPr/>
          <a:lstStyle/>
          <a:p>
            <a:endParaRPr lang="vi-VN"/>
          </a:p>
        </p:txBody>
      </p:sp>
      <p:sp>
        <p:nvSpPr>
          <p:cNvPr id="9" name="TextBox 9"/>
          <p:cNvSpPr txBox="1"/>
          <p:nvPr/>
        </p:nvSpPr>
        <p:spPr>
          <a:xfrm>
            <a:off x="4191000" y="4993024"/>
            <a:ext cx="9581200" cy="2467565"/>
          </a:xfrm>
          <a:prstGeom prst="rect">
            <a:avLst/>
          </a:prstGeom>
        </p:spPr>
        <p:txBody>
          <a:bodyPr lIns="0" tIns="0" rIns="0" bIns="0" rtlCol="0" anchor="t">
            <a:spAutoFit/>
          </a:bodyPr>
          <a:lstStyle/>
          <a:p>
            <a:pPr algn="ctr">
              <a:lnSpc>
                <a:spcPts val="9942"/>
              </a:lnSpc>
              <a:spcBef>
                <a:spcPct val="0"/>
              </a:spcBef>
            </a:pPr>
            <a:r>
              <a:rPr lang="en-US" sz="7101" dirty="0" err="1">
                <a:solidFill>
                  <a:srgbClr val="FF0000"/>
                </a:solidFill>
                <a:latin typeface="iCiel Cadena"/>
                <a:ea typeface="iCiel Cadena"/>
                <a:cs typeface="iCiel Cadena"/>
                <a:sym typeface="iCiel Cadena"/>
              </a:rPr>
              <a:t>Tìm</a:t>
            </a:r>
            <a:r>
              <a:rPr lang="en-US" sz="7101" dirty="0">
                <a:solidFill>
                  <a:srgbClr val="FF0000"/>
                </a:solidFill>
                <a:latin typeface="iCiel Cadena"/>
                <a:ea typeface="iCiel Cadena"/>
                <a:cs typeface="iCiel Cadena"/>
                <a:sym typeface="iCiel Cadena"/>
              </a:rPr>
              <a:t> </a:t>
            </a:r>
            <a:r>
              <a:rPr lang="en-US" sz="7101" dirty="0" err="1">
                <a:solidFill>
                  <a:srgbClr val="FF0000"/>
                </a:solidFill>
                <a:latin typeface="iCiel Cadena"/>
                <a:ea typeface="iCiel Cadena"/>
                <a:cs typeface="iCiel Cadena"/>
                <a:sym typeface="iCiel Cadena"/>
              </a:rPr>
              <a:t>hiểu</a:t>
            </a:r>
            <a:r>
              <a:rPr lang="en-US" sz="7101" dirty="0">
                <a:solidFill>
                  <a:srgbClr val="FF0000"/>
                </a:solidFill>
                <a:latin typeface="iCiel Cadena"/>
                <a:ea typeface="iCiel Cadena"/>
                <a:cs typeface="iCiel Cadena"/>
                <a:sym typeface="iCiel Cadena"/>
              </a:rPr>
              <a:t> </a:t>
            </a:r>
            <a:r>
              <a:rPr lang="en-US" sz="7101" dirty="0" err="1">
                <a:solidFill>
                  <a:srgbClr val="FF0000"/>
                </a:solidFill>
                <a:latin typeface="iCiel Cadena"/>
                <a:ea typeface="iCiel Cadena"/>
                <a:cs typeface="iCiel Cadena"/>
                <a:sym typeface="iCiel Cadena"/>
              </a:rPr>
              <a:t>về</a:t>
            </a:r>
            <a:r>
              <a:rPr lang="en-US" sz="7101" dirty="0">
                <a:solidFill>
                  <a:srgbClr val="FF0000"/>
                </a:solidFill>
                <a:latin typeface="iCiel Cadena"/>
                <a:ea typeface="iCiel Cadena"/>
                <a:cs typeface="iCiel Cadena"/>
                <a:sym typeface="iCiel Cadena"/>
              </a:rPr>
              <a:t> </a:t>
            </a:r>
            <a:r>
              <a:rPr lang="en-US" sz="7101" dirty="0" err="1">
                <a:solidFill>
                  <a:srgbClr val="FF0000"/>
                </a:solidFill>
                <a:latin typeface="iCiel Cadena"/>
                <a:ea typeface="iCiel Cadena"/>
                <a:cs typeface="iCiel Cadena"/>
                <a:sym typeface="iCiel Cadena"/>
              </a:rPr>
              <a:t>các</a:t>
            </a:r>
            <a:r>
              <a:rPr lang="en-US" sz="7101" dirty="0">
                <a:solidFill>
                  <a:srgbClr val="FF0000"/>
                </a:solidFill>
                <a:latin typeface="iCiel Cadena"/>
                <a:ea typeface="iCiel Cadena"/>
                <a:cs typeface="iCiel Cadena"/>
                <a:sym typeface="iCiel Cadena"/>
              </a:rPr>
              <a:t> </a:t>
            </a:r>
            <a:r>
              <a:rPr lang="en-US" sz="7101" dirty="0" err="1">
                <a:solidFill>
                  <a:srgbClr val="FF0000"/>
                </a:solidFill>
                <a:latin typeface="iCiel Cadena"/>
                <a:ea typeface="iCiel Cadena"/>
                <a:cs typeface="iCiel Cadena"/>
                <a:sym typeface="iCiel Cadena"/>
              </a:rPr>
              <a:t>bộ</a:t>
            </a:r>
            <a:r>
              <a:rPr lang="en-US" sz="7101" dirty="0">
                <a:solidFill>
                  <a:srgbClr val="FF0000"/>
                </a:solidFill>
                <a:latin typeface="iCiel Cadena"/>
                <a:ea typeface="iCiel Cadena"/>
                <a:cs typeface="iCiel Cadena"/>
                <a:sym typeface="iCiel Cadena"/>
              </a:rPr>
              <a:t> </a:t>
            </a:r>
            <a:r>
              <a:rPr lang="en-US" sz="7101" dirty="0" err="1">
                <a:solidFill>
                  <a:srgbClr val="FF0000"/>
                </a:solidFill>
                <a:latin typeface="iCiel Cadena"/>
                <a:ea typeface="iCiel Cadena"/>
                <a:cs typeface="iCiel Cadena"/>
                <a:sym typeface="iCiel Cadena"/>
              </a:rPr>
              <a:t>phận</a:t>
            </a:r>
            <a:r>
              <a:rPr lang="en-US" sz="7101" dirty="0">
                <a:solidFill>
                  <a:srgbClr val="FF0000"/>
                </a:solidFill>
                <a:latin typeface="iCiel Cadena"/>
                <a:ea typeface="iCiel Cadena"/>
                <a:cs typeface="iCiel Cadena"/>
                <a:sym typeface="iCiel Cadena"/>
              </a:rPr>
              <a:t> </a:t>
            </a:r>
            <a:r>
              <a:rPr lang="en-US" sz="7101" dirty="0" err="1">
                <a:solidFill>
                  <a:srgbClr val="FF0000"/>
                </a:solidFill>
                <a:latin typeface="iCiel Cadena"/>
                <a:ea typeface="iCiel Cadena"/>
                <a:cs typeface="iCiel Cadena"/>
                <a:sym typeface="iCiel Cadena"/>
              </a:rPr>
              <a:t>cơ</a:t>
            </a:r>
            <a:r>
              <a:rPr lang="en-US" sz="7101" dirty="0">
                <a:solidFill>
                  <a:srgbClr val="FF0000"/>
                </a:solidFill>
                <a:latin typeface="iCiel Cadena"/>
                <a:ea typeface="iCiel Cadena"/>
                <a:cs typeface="iCiel Cadena"/>
                <a:sym typeface="iCiel Cadena"/>
              </a:rPr>
              <a:t> </a:t>
            </a:r>
            <a:r>
              <a:rPr lang="en-US" sz="7101" dirty="0" err="1">
                <a:solidFill>
                  <a:srgbClr val="FF0000"/>
                </a:solidFill>
                <a:latin typeface="iCiel Cadena"/>
                <a:ea typeface="iCiel Cadena"/>
                <a:cs typeface="iCiel Cadena"/>
                <a:sym typeface="iCiel Cadena"/>
              </a:rPr>
              <a:t>bản</a:t>
            </a:r>
            <a:r>
              <a:rPr lang="en-US" sz="7101" dirty="0">
                <a:solidFill>
                  <a:srgbClr val="FF0000"/>
                </a:solidFill>
                <a:latin typeface="iCiel Cadena"/>
                <a:ea typeface="iCiel Cadena"/>
                <a:cs typeface="iCiel Cadena"/>
                <a:sym typeface="iCiel Cadena"/>
              </a:rPr>
              <a:t> </a:t>
            </a:r>
            <a:r>
              <a:rPr lang="en-US" sz="7101" dirty="0" err="1">
                <a:solidFill>
                  <a:srgbClr val="FF0000"/>
                </a:solidFill>
                <a:latin typeface="iCiel Cadena"/>
                <a:ea typeface="iCiel Cadena"/>
                <a:cs typeface="iCiel Cadena"/>
                <a:sym typeface="iCiel Cadena"/>
              </a:rPr>
              <a:t>của</a:t>
            </a:r>
            <a:r>
              <a:rPr lang="en-US" sz="7101" dirty="0">
                <a:solidFill>
                  <a:srgbClr val="FF0000"/>
                </a:solidFill>
                <a:latin typeface="iCiel Cadena"/>
                <a:ea typeface="iCiel Cadena"/>
                <a:cs typeface="iCiel Cadena"/>
                <a:sym typeface="iCiel Cadena"/>
              </a:rPr>
              <a:t> </a:t>
            </a:r>
            <a:r>
              <a:rPr lang="en-US" sz="7101" dirty="0" err="1">
                <a:solidFill>
                  <a:srgbClr val="FF0000"/>
                </a:solidFill>
                <a:latin typeface="iCiel Cadena"/>
                <a:ea typeface="iCiel Cadena"/>
                <a:cs typeface="iCiel Cadena"/>
                <a:sym typeface="iCiel Cadena"/>
              </a:rPr>
              <a:t>điện</a:t>
            </a:r>
            <a:r>
              <a:rPr lang="en-US" sz="7101" dirty="0">
                <a:solidFill>
                  <a:srgbClr val="FF0000"/>
                </a:solidFill>
                <a:latin typeface="iCiel Cadena"/>
                <a:ea typeface="iCiel Cadena"/>
                <a:cs typeface="iCiel Cadena"/>
                <a:sym typeface="iCiel Cadena"/>
              </a:rPr>
              <a:t> </a:t>
            </a:r>
            <a:r>
              <a:rPr lang="en-US" sz="7101" dirty="0" err="1">
                <a:solidFill>
                  <a:srgbClr val="FF0000"/>
                </a:solidFill>
                <a:latin typeface="iCiel Cadena"/>
                <a:ea typeface="iCiel Cadena"/>
                <a:cs typeface="iCiel Cadena"/>
                <a:sym typeface="iCiel Cadena"/>
              </a:rPr>
              <a:t>thoại</a:t>
            </a:r>
            <a:endParaRPr lang="en-US" sz="7101" dirty="0">
              <a:solidFill>
                <a:srgbClr val="FF0000"/>
              </a:solidFill>
              <a:latin typeface="iCiel Cadena"/>
              <a:ea typeface="iCiel Cadena"/>
              <a:cs typeface="iCiel Cadena"/>
              <a:sym typeface="iCiel Caden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777760" y="148922"/>
            <a:ext cx="10732481" cy="3380731"/>
          </a:xfrm>
          <a:custGeom>
            <a:avLst/>
            <a:gdLst/>
            <a:ahLst/>
            <a:cxnLst/>
            <a:rect l="l" t="t" r="r" b="b"/>
            <a:pathLst>
              <a:path w="10732481" h="3380731">
                <a:moveTo>
                  <a:pt x="0" y="0"/>
                </a:moveTo>
                <a:lnTo>
                  <a:pt x="10732480" y="0"/>
                </a:lnTo>
                <a:lnTo>
                  <a:pt x="10732480" y="3380731"/>
                </a:lnTo>
                <a:lnTo>
                  <a:pt x="0" y="33807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4" name="Group 4"/>
          <p:cNvGrpSpPr/>
          <p:nvPr/>
        </p:nvGrpSpPr>
        <p:grpSpPr>
          <a:xfrm>
            <a:off x="2854133" y="3177430"/>
            <a:ext cx="12579734" cy="6772368"/>
            <a:chOff x="0" y="0"/>
            <a:chExt cx="3313181" cy="1783669"/>
          </a:xfrm>
        </p:grpSpPr>
        <p:sp>
          <p:nvSpPr>
            <p:cNvPr id="5" name="Freeform 5"/>
            <p:cNvSpPr/>
            <p:nvPr/>
          </p:nvSpPr>
          <p:spPr>
            <a:xfrm>
              <a:off x="0" y="0"/>
              <a:ext cx="3313181" cy="1783669"/>
            </a:xfrm>
            <a:custGeom>
              <a:avLst/>
              <a:gdLst/>
              <a:ahLst/>
              <a:cxnLst/>
              <a:rect l="l" t="t" r="r" b="b"/>
              <a:pathLst>
                <a:path w="3313181" h="1783669">
                  <a:moveTo>
                    <a:pt x="31387" y="0"/>
                  </a:moveTo>
                  <a:lnTo>
                    <a:pt x="3281794" y="0"/>
                  </a:lnTo>
                  <a:cubicBezTo>
                    <a:pt x="3299128" y="0"/>
                    <a:pt x="3313181" y="14052"/>
                    <a:pt x="3313181" y="31387"/>
                  </a:cubicBezTo>
                  <a:lnTo>
                    <a:pt x="3313181" y="1752282"/>
                  </a:lnTo>
                  <a:cubicBezTo>
                    <a:pt x="3313181" y="1760606"/>
                    <a:pt x="3309874" y="1768590"/>
                    <a:pt x="3303988" y="1774476"/>
                  </a:cubicBezTo>
                  <a:cubicBezTo>
                    <a:pt x="3298101" y="1780362"/>
                    <a:pt x="3290118" y="1783669"/>
                    <a:pt x="3281794" y="1783669"/>
                  </a:cubicBezTo>
                  <a:lnTo>
                    <a:pt x="31387" y="1783669"/>
                  </a:lnTo>
                  <a:cubicBezTo>
                    <a:pt x="23063" y="1783669"/>
                    <a:pt x="15079" y="1780362"/>
                    <a:pt x="9193" y="1774476"/>
                  </a:cubicBezTo>
                  <a:cubicBezTo>
                    <a:pt x="3307" y="1768590"/>
                    <a:pt x="0" y="1760606"/>
                    <a:pt x="0" y="1752282"/>
                  </a:cubicBezTo>
                  <a:lnTo>
                    <a:pt x="0" y="31387"/>
                  </a:lnTo>
                  <a:cubicBezTo>
                    <a:pt x="0" y="23063"/>
                    <a:pt x="3307" y="15079"/>
                    <a:pt x="9193" y="9193"/>
                  </a:cubicBezTo>
                  <a:cubicBezTo>
                    <a:pt x="15079" y="3307"/>
                    <a:pt x="23063" y="0"/>
                    <a:pt x="31387" y="0"/>
                  </a:cubicBezTo>
                  <a:close/>
                </a:path>
              </a:pathLst>
            </a:custGeom>
            <a:solidFill>
              <a:srgbClr val="FFFFFF"/>
            </a:solidFill>
            <a:ln w="95250" cap="rnd">
              <a:solidFill>
                <a:srgbClr val="C80000"/>
              </a:solidFill>
              <a:prstDash val="solid"/>
              <a:round/>
            </a:ln>
          </p:spPr>
          <p:txBody>
            <a:bodyPr/>
            <a:lstStyle/>
            <a:p>
              <a:endParaRPr lang="vi-VN"/>
            </a:p>
          </p:txBody>
        </p:sp>
        <p:sp>
          <p:nvSpPr>
            <p:cNvPr id="6" name="TextBox 6"/>
            <p:cNvSpPr txBox="1"/>
            <p:nvPr/>
          </p:nvSpPr>
          <p:spPr>
            <a:xfrm>
              <a:off x="0" y="-38100"/>
              <a:ext cx="3313181" cy="1821769"/>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387652" y="5047844"/>
            <a:ext cx="5168493" cy="5335219"/>
          </a:xfrm>
          <a:custGeom>
            <a:avLst/>
            <a:gdLst/>
            <a:ahLst/>
            <a:cxnLst/>
            <a:rect l="l" t="t" r="r" b="b"/>
            <a:pathLst>
              <a:path w="5168493" h="5335219">
                <a:moveTo>
                  <a:pt x="0" y="0"/>
                </a:moveTo>
                <a:lnTo>
                  <a:pt x="5168493" y="0"/>
                </a:lnTo>
                <a:lnTo>
                  <a:pt x="5168493" y="5335219"/>
                </a:lnTo>
                <a:lnTo>
                  <a:pt x="0" y="5335219"/>
                </a:lnTo>
                <a:lnTo>
                  <a:pt x="0" y="0"/>
                </a:lnTo>
                <a:close/>
              </a:path>
            </a:pathLst>
          </a:custGeom>
          <a:blipFill>
            <a:blip r:embed="rId4"/>
            <a:stretch>
              <a:fillRect/>
            </a:stretch>
          </a:blipFill>
        </p:spPr>
        <p:txBody>
          <a:bodyPr/>
          <a:lstStyle/>
          <a:p>
            <a:endParaRPr lang="vi-VN"/>
          </a:p>
        </p:txBody>
      </p:sp>
      <p:sp>
        <p:nvSpPr>
          <p:cNvPr id="8" name="Freeform 8"/>
          <p:cNvSpPr/>
          <p:nvPr/>
        </p:nvSpPr>
        <p:spPr>
          <a:xfrm>
            <a:off x="7189723" y="7288007"/>
            <a:ext cx="7969218" cy="2480419"/>
          </a:xfrm>
          <a:custGeom>
            <a:avLst/>
            <a:gdLst/>
            <a:ahLst/>
            <a:cxnLst/>
            <a:rect l="l" t="t" r="r" b="b"/>
            <a:pathLst>
              <a:path w="7969218" h="2480419">
                <a:moveTo>
                  <a:pt x="0" y="0"/>
                </a:moveTo>
                <a:lnTo>
                  <a:pt x="7969219" y="0"/>
                </a:lnTo>
                <a:lnTo>
                  <a:pt x="7969219" y="2480419"/>
                </a:lnTo>
                <a:lnTo>
                  <a:pt x="0" y="2480419"/>
                </a:lnTo>
                <a:lnTo>
                  <a:pt x="0" y="0"/>
                </a:lnTo>
                <a:close/>
              </a:path>
            </a:pathLst>
          </a:custGeom>
          <a:blipFill>
            <a:blip r:embed="rId5"/>
            <a:stretch>
              <a:fillRect/>
            </a:stretch>
          </a:blipFill>
        </p:spPr>
        <p:txBody>
          <a:bodyPr/>
          <a:lstStyle/>
          <a:p>
            <a:endParaRPr lang="vi-VN"/>
          </a:p>
        </p:txBody>
      </p:sp>
      <p:sp>
        <p:nvSpPr>
          <p:cNvPr id="9" name="Freeform 9"/>
          <p:cNvSpPr/>
          <p:nvPr/>
        </p:nvSpPr>
        <p:spPr>
          <a:xfrm>
            <a:off x="15421345" y="6713107"/>
            <a:ext cx="2866655" cy="3822207"/>
          </a:xfrm>
          <a:custGeom>
            <a:avLst/>
            <a:gdLst/>
            <a:ahLst/>
            <a:cxnLst/>
            <a:rect l="l" t="t" r="r" b="b"/>
            <a:pathLst>
              <a:path w="2866655" h="3822207">
                <a:moveTo>
                  <a:pt x="0" y="0"/>
                </a:moveTo>
                <a:lnTo>
                  <a:pt x="2866655" y="0"/>
                </a:lnTo>
                <a:lnTo>
                  <a:pt x="2866655" y="3822207"/>
                </a:lnTo>
                <a:lnTo>
                  <a:pt x="0" y="3822207"/>
                </a:lnTo>
                <a:lnTo>
                  <a:pt x="0" y="0"/>
                </a:lnTo>
                <a:close/>
              </a:path>
            </a:pathLst>
          </a:custGeom>
          <a:blipFill>
            <a:blip r:embed="rId6"/>
            <a:stretch>
              <a:fillRect/>
            </a:stretch>
          </a:blipFill>
        </p:spPr>
        <p:txBody>
          <a:bodyPr/>
          <a:lstStyle/>
          <a:p>
            <a:endParaRPr lang="vi-VN"/>
          </a:p>
        </p:txBody>
      </p:sp>
      <p:sp>
        <p:nvSpPr>
          <p:cNvPr id="10" name="TextBox 10"/>
          <p:cNvSpPr txBox="1"/>
          <p:nvPr/>
        </p:nvSpPr>
        <p:spPr>
          <a:xfrm>
            <a:off x="4626128" y="946891"/>
            <a:ext cx="9035744" cy="2934220"/>
          </a:xfrm>
          <a:prstGeom prst="rect">
            <a:avLst/>
          </a:prstGeom>
        </p:spPr>
        <p:txBody>
          <a:bodyPr lIns="0" tIns="0" rIns="0" bIns="0" rtlCol="0" anchor="t">
            <a:spAutoFit/>
          </a:bodyPr>
          <a:lstStyle/>
          <a:p>
            <a:pPr algn="ctr">
              <a:lnSpc>
                <a:spcPts val="7846"/>
              </a:lnSpc>
            </a:pPr>
            <a:r>
              <a:rPr lang="en-US" sz="5604">
                <a:solidFill>
                  <a:srgbClr val="C80000"/>
                </a:solidFill>
                <a:latin typeface="iCiel Cadena"/>
                <a:ea typeface="iCiel Cadena"/>
                <a:cs typeface="iCiel Cadena"/>
                <a:sym typeface="iCiel Cadena"/>
              </a:rPr>
              <a:t>Tìm hiểu các bộ phận cơ bản của điện thoại cố định</a:t>
            </a:r>
          </a:p>
          <a:p>
            <a:pPr algn="ctr">
              <a:lnSpc>
                <a:spcPts val="7846"/>
              </a:lnSpc>
              <a:spcBef>
                <a:spcPct val="0"/>
              </a:spcBef>
            </a:pPr>
            <a:endParaRPr lang="en-US" sz="5604">
              <a:solidFill>
                <a:srgbClr val="C80000"/>
              </a:solidFill>
              <a:latin typeface="iCiel Cadena"/>
              <a:ea typeface="iCiel Cadena"/>
              <a:cs typeface="iCiel Cadena"/>
              <a:sym typeface="iCiel Cadena"/>
            </a:endParaRPr>
          </a:p>
        </p:txBody>
      </p:sp>
      <p:sp>
        <p:nvSpPr>
          <p:cNvPr id="11" name="TextBox 11"/>
          <p:cNvSpPr txBox="1"/>
          <p:nvPr/>
        </p:nvSpPr>
        <p:spPr>
          <a:xfrm>
            <a:off x="615634" y="7440753"/>
            <a:ext cx="3161921" cy="3806575"/>
          </a:xfrm>
          <a:prstGeom prst="rect">
            <a:avLst/>
          </a:prstGeom>
        </p:spPr>
        <p:txBody>
          <a:bodyPr lIns="0" tIns="0" rIns="0" bIns="0" rtlCol="0" anchor="t">
            <a:spAutoFit/>
          </a:bodyPr>
          <a:lstStyle/>
          <a:p>
            <a:pPr algn="ctr">
              <a:lnSpc>
                <a:spcPts val="6054"/>
              </a:lnSpc>
            </a:pPr>
            <a:r>
              <a:rPr lang="en-US" sz="4324" b="1" dirty="0">
                <a:solidFill>
                  <a:srgbClr val="0058AA"/>
                </a:solidFill>
                <a:latin typeface="SVN-Avo"/>
                <a:ea typeface="SVN-Avo"/>
                <a:cs typeface="SVN-Avo"/>
                <a:sym typeface="SVN-Avo"/>
              </a:rPr>
              <a:t>Quan </a:t>
            </a:r>
            <a:r>
              <a:rPr lang="en-US" sz="4324" b="1" dirty="0" err="1">
                <a:solidFill>
                  <a:srgbClr val="0058AA"/>
                </a:solidFill>
                <a:latin typeface="SVN-Avo"/>
                <a:ea typeface="SVN-Avo"/>
                <a:cs typeface="SVN-Avo"/>
                <a:sym typeface="SVN-Avo"/>
              </a:rPr>
              <a:t>sát</a:t>
            </a:r>
            <a:r>
              <a:rPr lang="en-US" sz="4324" b="1" dirty="0">
                <a:solidFill>
                  <a:srgbClr val="0058AA"/>
                </a:solidFill>
                <a:latin typeface="SVN-Avo"/>
                <a:ea typeface="SVN-Avo"/>
                <a:cs typeface="SVN-Avo"/>
                <a:sym typeface="SVN-Avo"/>
              </a:rPr>
              <a:t> </a:t>
            </a:r>
            <a:r>
              <a:rPr lang="en-US" sz="4324" b="1" dirty="0" err="1">
                <a:solidFill>
                  <a:srgbClr val="0058AA"/>
                </a:solidFill>
                <a:latin typeface="SVN-Avo"/>
                <a:ea typeface="SVN-Avo"/>
                <a:cs typeface="SVN-Avo"/>
                <a:sym typeface="SVN-Avo"/>
              </a:rPr>
              <a:t>hình</a:t>
            </a:r>
            <a:r>
              <a:rPr lang="en-US" sz="4324" b="1" dirty="0">
                <a:solidFill>
                  <a:srgbClr val="0058AA"/>
                </a:solidFill>
                <a:latin typeface="SVN-Avo"/>
                <a:ea typeface="SVN-Avo"/>
                <a:cs typeface="SVN-Avo"/>
                <a:sym typeface="SVN-Avo"/>
              </a:rPr>
              <a:t> </a:t>
            </a:r>
            <a:r>
              <a:rPr lang="en-US" sz="4324" b="1" dirty="0" err="1">
                <a:solidFill>
                  <a:srgbClr val="0058AA"/>
                </a:solidFill>
                <a:latin typeface="SVN-Avo"/>
                <a:ea typeface="SVN-Avo"/>
                <a:cs typeface="SVN-Avo"/>
                <a:sym typeface="SVN-Avo"/>
              </a:rPr>
              <a:t>trong</a:t>
            </a:r>
            <a:r>
              <a:rPr lang="en-US" sz="4324" b="1" dirty="0">
                <a:solidFill>
                  <a:srgbClr val="0058AA"/>
                </a:solidFill>
                <a:latin typeface="SVN-Avo"/>
                <a:ea typeface="SVN-Avo"/>
                <a:cs typeface="SVN-Avo"/>
                <a:sym typeface="SVN-Avo"/>
              </a:rPr>
              <a:t> SGK 28</a:t>
            </a:r>
          </a:p>
          <a:p>
            <a:pPr algn="ctr">
              <a:lnSpc>
                <a:spcPts val="6054"/>
              </a:lnSpc>
            </a:pPr>
            <a:r>
              <a:rPr lang="en-US" sz="4324" dirty="0">
                <a:solidFill>
                  <a:srgbClr val="000000"/>
                </a:solidFill>
                <a:latin typeface="SVN-Avo"/>
                <a:ea typeface="SVN-Avo"/>
                <a:cs typeface="SVN-Avo"/>
                <a:sym typeface="SVN-Avo"/>
              </a:rPr>
              <a:t> </a:t>
            </a:r>
          </a:p>
          <a:p>
            <a:pPr algn="ctr">
              <a:lnSpc>
                <a:spcPts val="6054"/>
              </a:lnSpc>
              <a:spcBef>
                <a:spcPct val="0"/>
              </a:spcBef>
            </a:pPr>
            <a:endParaRPr lang="en-US" sz="4324" dirty="0">
              <a:solidFill>
                <a:srgbClr val="000000"/>
              </a:solidFill>
              <a:latin typeface="SVN-Avo"/>
              <a:ea typeface="SVN-Avo"/>
              <a:cs typeface="SVN-Avo"/>
              <a:sym typeface="SVN-Avo"/>
            </a:endParaRPr>
          </a:p>
        </p:txBody>
      </p:sp>
      <p:sp>
        <p:nvSpPr>
          <p:cNvPr id="12" name="TextBox 12"/>
          <p:cNvSpPr txBox="1"/>
          <p:nvPr/>
        </p:nvSpPr>
        <p:spPr>
          <a:xfrm>
            <a:off x="4743299" y="4113825"/>
            <a:ext cx="10077047" cy="3601629"/>
          </a:xfrm>
          <a:prstGeom prst="rect">
            <a:avLst/>
          </a:prstGeom>
        </p:spPr>
        <p:txBody>
          <a:bodyPr lIns="0" tIns="0" rIns="0" bIns="0" rtlCol="0" anchor="t">
            <a:spAutoFit/>
          </a:bodyPr>
          <a:lstStyle/>
          <a:p>
            <a:pPr algn="just">
              <a:lnSpc>
                <a:spcPts val="5710"/>
              </a:lnSpc>
              <a:spcBef>
                <a:spcPct val="0"/>
              </a:spcBef>
            </a:pPr>
            <a:r>
              <a:rPr lang="en-US" sz="4078" b="1">
                <a:solidFill>
                  <a:srgbClr val="000000"/>
                </a:solidFill>
                <a:latin typeface="SVN-Avo"/>
                <a:ea typeface="SVN-Avo"/>
                <a:cs typeface="SVN-Avo"/>
                <a:sym typeface="SVN-Avo"/>
              </a:rPr>
              <a:t>Em hãy quan sát hình, đọc thông tin và sắp xếp các bộ phận cơ bản của điện thoại cố định phù hợp với mô tả các thành phần tương ứng theo bảng gợi ý dưới đây.</a:t>
            </a:r>
          </a:p>
        </p:txBody>
      </p:sp>
      <p:sp>
        <p:nvSpPr>
          <p:cNvPr id="13" name="TextBox 13"/>
          <p:cNvSpPr txBox="1"/>
          <p:nvPr/>
        </p:nvSpPr>
        <p:spPr>
          <a:xfrm>
            <a:off x="6902205" y="3331560"/>
            <a:ext cx="4483590" cy="782265"/>
          </a:xfrm>
          <a:prstGeom prst="rect">
            <a:avLst/>
          </a:prstGeom>
        </p:spPr>
        <p:txBody>
          <a:bodyPr wrap="square" lIns="0" tIns="0" rIns="0" bIns="0" rtlCol="0" anchor="t">
            <a:spAutoFit/>
          </a:bodyPr>
          <a:lstStyle/>
          <a:p>
            <a:pPr algn="ctr">
              <a:lnSpc>
                <a:spcPts val="6054"/>
              </a:lnSpc>
              <a:spcBef>
                <a:spcPct val="0"/>
              </a:spcBef>
            </a:pPr>
            <a:r>
              <a:rPr lang="en-US" sz="6000" b="1" dirty="0" err="1">
                <a:solidFill>
                  <a:srgbClr val="7030A0"/>
                </a:solidFill>
                <a:latin typeface="SVN-Avo"/>
                <a:ea typeface="SVN-Avo"/>
                <a:cs typeface="SVN-Avo"/>
                <a:sym typeface="SVN-Avo"/>
              </a:rPr>
              <a:t>Nhiệm</a:t>
            </a:r>
            <a:r>
              <a:rPr lang="en-US" sz="6000" b="1" dirty="0">
                <a:solidFill>
                  <a:srgbClr val="7030A0"/>
                </a:solidFill>
                <a:latin typeface="SVN-Avo"/>
                <a:ea typeface="SVN-Avo"/>
                <a:cs typeface="SVN-Avo"/>
                <a:sym typeface="SVN-Avo"/>
              </a:rPr>
              <a:t> </a:t>
            </a:r>
            <a:r>
              <a:rPr lang="en-US" sz="6000" b="1" dirty="0" err="1">
                <a:solidFill>
                  <a:srgbClr val="7030A0"/>
                </a:solidFill>
                <a:latin typeface="SVN-Avo"/>
                <a:ea typeface="SVN-Avo"/>
                <a:cs typeface="SVN-Avo"/>
                <a:sym typeface="SVN-Avo"/>
              </a:rPr>
              <a:t>vụ</a:t>
            </a:r>
            <a:r>
              <a:rPr lang="en-US" sz="6000" b="1" dirty="0">
                <a:solidFill>
                  <a:srgbClr val="7030A0"/>
                </a:solidFill>
                <a:latin typeface="SVN-Avo"/>
                <a:ea typeface="SVN-Avo"/>
                <a:cs typeface="SVN-Avo"/>
                <a:sym typeface="SVN-Avo"/>
              </a:rPr>
              <a:t>: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777760" y="148922"/>
            <a:ext cx="10732481" cy="3380731"/>
          </a:xfrm>
          <a:custGeom>
            <a:avLst/>
            <a:gdLst/>
            <a:ahLst/>
            <a:cxnLst/>
            <a:rect l="l" t="t" r="r" b="b"/>
            <a:pathLst>
              <a:path w="10732481" h="3380731">
                <a:moveTo>
                  <a:pt x="0" y="0"/>
                </a:moveTo>
                <a:lnTo>
                  <a:pt x="10732480" y="0"/>
                </a:lnTo>
                <a:lnTo>
                  <a:pt x="10732480" y="3380731"/>
                </a:lnTo>
                <a:lnTo>
                  <a:pt x="0" y="33807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4" name="Group 4"/>
          <p:cNvGrpSpPr/>
          <p:nvPr/>
        </p:nvGrpSpPr>
        <p:grpSpPr>
          <a:xfrm>
            <a:off x="2854133" y="3177430"/>
            <a:ext cx="12579734" cy="6772368"/>
            <a:chOff x="0" y="0"/>
            <a:chExt cx="3313181" cy="1783669"/>
          </a:xfrm>
        </p:grpSpPr>
        <p:sp>
          <p:nvSpPr>
            <p:cNvPr id="5" name="Freeform 5"/>
            <p:cNvSpPr/>
            <p:nvPr/>
          </p:nvSpPr>
          <p:spPr>
            <a:xfrm>
              <a:off x="0" y="0"/>
              <a:ext cx="3313181" cy="1783669"/>
            </a:xfrm>
            <a:custGeom>
              <a:avLst/>
              <a:gdLst/>
              <a:ahLst/>
              <a:cxnLst/>
              <a:rect l="l" t="t" r="r" b="b"/>
              <a:pathLst>
                <a:path w="3313181" h="1783669">
                  <a:moveTo>
                    <a:pt x="31387" y="0"/>
                  </a:moveTo>
                  <a:lnTo>
                    <a:pt x="3281794" y="0"/>
                  </a:lnTo>
                  <a:cubicBezTo>
                    <a:pt x="3299128" y="0"/>
                    <a:pt x="3313181" y="14052"/>
                    <a:pt x="3313181" y="31387"/>
                  </a:cubicBezTo>
                  <a:lnTo>
                    <a:pt x="3313181" y="1752282"/>
                  </a:lnTo>
                  <a:cubicBezTo>
                    <a:pt x="3313181" y="1760606"/>
                    <a:pt x="3309874" y="1768590"/>
                    <a:pt x="3303988" y="1774476"/>
                  </a:cubicBezTo>
                  <a:cubicBezTo>
                    <a:pt x="3298101" y="1780362"/>
                    <a:pt x="3290118" y="1783669"/>
                    <a:pt x="3281794" y="1783669"/>
                  </a:cubicBezTo>
                  <a:lnTo>
                    <a:pt x="31387" y="1783669"/>
                  </a:lnTo>
                  <a:cubicBezTo>
                    <a:pt x="23063" y="1783669"/>
                    <a:pt x="15079" y="1780362"/>
                    <a:pt x="9193" y="1774476"/>
                  </a:cubicBezTo>
                  <a:cubicBezTo>
                    <a:pt x="3307" y="1768590"/>
                    <a:pt x="0" y="1760606"/>
                    <a:pt x="0" y="1752282"/>
                  </a:cubicBezTo>
                  <a:lnTo>
                    <a:pt x="0" y="31387"/>
                  </a:lnTo>
                  <a:cubicBezTo>
                    <a:pt x="0" y="23063"/>
                    <a:pt x="3307" y="15079"/>
                    <a:pt x="9193" y="9193"/>
                  </a:cubicBezTo>
                  <a:cubicBezTo>
                    <a:pt x="15079" y="3307"/>
                    <a:pt x="23063" y="0"/>
                    <a:pt x="31387" y="0"/>
                  </a:cubicBezTo>
                  <a:close/>
                </a:path>
              </a:pathLst>
            </a:custGeom>
            <a:solidFill>
              <a:srgbClr val="FFFFFF"/>
            </a:solidFill>
            <a:ln w="95250" cap="rnd">
              <a:solidFill>
                <a:srgbClr val="C80000"/>
              </a:solidFill>
              <a:prstDash val="solid"/>
              <a:round/>
            </a:ln>
          </p:spPr>
          <p:txBody>
            <a:bodyPr/>
            <a:lstStyle/>
            <a:p>
              <a:endParaRPr lang="vi-VN"/>
            </a:p>
          </p:txBody>
        </p:sp>
        <p:sp>
          <p:nvSpPr>
            <p:cNvPr id="6" name="TextBox 6"/>
            <p:cNvSpPr txBox="1"/>
            <p:nvPr/>
          </p:nvSpPr>
          <p:spPr>
            <a:xfrm>
              <a:off x="0" y="-38100"/>
              <a:ext cx="3313181" cy="1821769"/>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387652" y="5047844"/>
            <a:ext cx="5168493" cy="5335219"/>
          </a:xfrm>
          <a:custGeom>
            <a:avLst/>
            <a:gdLst/>
            <a:ahLst/>
            <a:cxnLst/>
            <a:rect l="l" t="t" r="r" b="b"/>
            <a:pathLst>
              <a:path w="5168493" h="5335219">
                <a:moveTo>
                  <a:pt x="0" y="0"/>
                </a:moveTo>
                <a:lnTo>
                  <a:pt x="5168493" y="0"/>
                </a:lnTo>
                <a:lnTo>
                  <a:pt x="5168493" y="5335219"/>
                </a:lnTo>
                <a:lnTo>
                  <a:pt x="0" y="5335219"/>
                </a:lnTo>
                <a:lnTo>
                  <a:pt x="0" y="0"/>
                </a:lnTo>
                <a:close/>
              </a:path>
            </a:pathLst>
          </a:custGeom>
          <a:blipFill>
            <a:blip r:embed="rId4"/>
            <a:stretch>
              <a:fillRect/>
            </a:stretch>
          </a:blipFill>
        </p:spPr>
        <p:txBody>
          <a:bodyPr/>
          <a:lstStyle/>
          <a:p>
            <a:endParaRPr lang="vi-VN"/>
          </a:p>
        </p:txBody>
      </p:sp>
      <p:sp>
        <p:nvSpPr>
          <p:cNvPr id="8" name="Freeform 8"/>
          <p:cNvSpPr/>
          <p:nvPr/>
        </p:nvSpPr>
        <p:spPr>
          <a:xfrm>
            <a:off x="15421345" y="6713107"/>
            <a:ext cx="2866655" cy="3822207"/>
          </a:xfrm>
          <a:custGeom>
            <a:avLst/>
            <a:gdLst/>
            <a:ahLst/>
            <a:cxnLst/>
            <a:rect l="l" t="t" r="r" b="b"/>
            <a:pathLst>
              <a:path w="2866655" h="3822207">
                <a:moveTo>
                  <a:pt x="0" y="0"/>
                </a:moveTo>
                <a:lnTo>
                  <a:pt x="2866655" y="0"/>
                </a:lnTo>
                <a:lnTo>
                  <a:pt x="2866655" y="3822207"/>
                </a:lnTo>
                <a:lnTo>
                  <a:pt x="0" y="3822207"/>
                </a:lnTo>
                <a:lnTo>
                  <a:pt x="0" y="0"/>
                </a:lnTo>
                <a:close/>
              </a:path>
            </a:pathLst>
          </a:custGeom>
          <a:blipFill>
            <a:blip r:embed="rId5"/>
            <a:stretch>
              <a:fillRect/>
            </a:stretch>
          </a:blipFill>
        </p:spPr>
        <p:txBody>
          <a:bodyPr/>
          <a:lstStyle/>
          <a:p>
            <a:endParaRPr lang="vi-VN"/>
          </a:p>
        </p:txBody>
      </p:sp>
      <p:sp>
        <p:nvSpPr>
          <p:cNvPr id="9" name="TextBox 9"/>
          <p:cNvSpPr txBox="1"/>
          <p:nvPr/>
        </p:nvSpPr>
        <p:spPr>
          <a:xfrm>
            <a:off x="4626128" y="946891"/>
            <a:ext cx="9035744" cy="2934220"/>
          </a:xfrm>
          <a:prstGeom prst="rect">
            <a:avLst/>
          </a:prstGeom>
        </p:spPr>
        <p:txBody>
          <a:bodyPr lIns="0" tIns="0" rIns="0" bIns="0" rtlCol="0" anchor="t">
            <a:spAutoFit/>
          </a:bodyPr>
          <a:lstStyle/>
          <a:p>
            <a:pPr algn="ctr">
              <a:lnSpc>
                <a:spcPts val="7846"/>
              </a:lnSpc>
            </a:pPr>
            <a:r>
              <a:rPr lang="en-US" sz="5604">
                <a:solidFill>
                  <a:srgbClr val="C80000"/>
                </a:solidFill>
                <a:latin typeface="iCiel Cadena"/>
                <a:ea typeface="iCiel Cadena"/>
                <a:cs typeface="iCiel Cadena"/>
                <a:sym typeface="iCiel Cadena"/>
              </a:rPr>
              <a:t>Tìm hiểu các bộ phận cơ bản của điện thoại cố định</a:t>
            </a:r>
          </a:p>
          <a:p>
            <a:pPr algn="ctr">
              <a:lnSpc>
                <a:spcPts val="7846"/>
              </a:lnSpc>
              <a:spcBef>
                <a:spcPct val="0"/>
              </a:spcBef>
            </a:pPr>
            <a:endParaRPr lang="en-US" sz="5604">
              <a:solidFill>
                <a:srgbClr val="C80000"/>
              </a:solidFill>
              <a:latin typeface="iCiel Cadena"/>
              <a:ea typeface="iCiel Cadena"/>
              <a:cs typeface="iCiel Cadena"/>
              <a:sym typeface="iCiel Cadena"/>
            </a:endParaRPr>
          </a:p>
        </p:txBody>
      </p:sp>
      <p:sp>
        <p:nvSpPr>
          <p:cNvPr id="10" name="TextBox 10"/>
          <p:cNvSpPr txBox="1"/>
          <p:nvPr/>
        </p:nvSpPr>
        <p:spPr>
          <a:xfrm>
            <a:off x="615634" y="7440753"/>
            <a:ext cx="3161921" cy="3806575"/>
          </a:xfrm>
          <a:prstGeom prst="rect">
            <a:avLst/>
          </a:prstGeom>
        </p:spPr>
        <p:txBody>
          <a:bodyPr lIns="0" tIns="0" rIns="0" bIns="0" rtlCol="0" anchor="t">
            <a:spAutoFit/>
          </a:bodyPr>
          <a:lstStyle/>
          <a:p>
            <a:pPr algn="ctr">
              <a:lnSpc>
                <a:spcPts val="6054"/>
              </a:lnSpc>
            </a:pPr>
            <a:r>
              <a:rPr lang="en-US" sz="4324" b="1" dirty="0">
                <a:solidFill>
                  <a:srgbClr val="0058AA"/>
                </a:solidFill>
                <a:latin typeface="SVN-Avo"/>
                <a:ea typeface="SVN-Avo"/>
                <a:cs typeface="SVN-Avo"/>
                <a:sym typeface="SVN-Avo"/>
              </a:rPr>
              <a:t>Quan </a:t>
            </a:r>
            <a:r>
              <a:rPr lang="en-US" sz="4324" b="1" dirty="0" err="1">
                <a:solidFill>
                  <a:srgbClr val="0058AA"/>
                </a:solidFill>
                <a:latin typeface="SVN-Avo"/>
                <a:ea typeface="SVN-Avo"/>
                <a:cs typeface="SVN-Avo"/>
                <a:sym typeface="SVN-Avo"/>
              </a:rPr>
              <a:t>sát</a:t>
            </a:r>
            <a:r>
              <a:rPr lang="en-US" sz="4324" b="1" dirty="0">
                <a:solidFill>
                  <a:srgbClr val="0058AA"/>
                </a:solidFill>
                <a:latin typeface="SVN-Avo"/>
                <a:ea typeface="SVN-Avo"/>
                <a:cs typeface="SVN-Avo"/>
                <a:sym typeface="SVN-Avo"/>
              </a:rPr>
              <a:t> </a:t>
            </a:r>
            <a:r>
              <a:rPr lang="en-US" sz="4324" b="1" dirty="0" err="1">
                <a:solidFill>
                  <a:srgbClr val="0058AA"/>
                </a:solidFill>
                <a:latin typeface="SVN-Avo"/>
                <a:ea typeface="SVN-Avo"/>
                <a:cs typeface="SVN-Avo"/>
                <a:sym typeface="SVN-Avo"/>
              </a:rPr>
              <a:t>hình</a:t>
            </a:r>
            <a:r>
              <a:rPr lang="en-US" sz="4324" b="1" dirty="0">
                <a:solidFill>
                  <a:srgbClr val="0058AA"/>
                </a:solidFill>
                <a:latin typeface="SVN-Avo"/>
                <a:ea typeface="SVN-Avo"/>
                <a:cs typeface="SVN-Avo"/>
                <a:sym typeface="SVN-Avo"/>
              </a:rPr>
              <a:t> </a:t>
            </a:r>
            <a:r>
              <a:rPr lang="en-US" sz="4324" b="1" dirty="0" err="1">
                <a:solidFill>
                  <a:srgbClr val="0058AA"/>
                </a:solidFill>
                <a:latin typeface="SVN-Avo"/>
                <a:ea typeface="SVN-Avo"/>
                <a:cs typeface="SVN-Avo"/>
                <a:sym typeface="SVN-Avo"/>
              </a:rPr>
              <a:t>trong</a:t>
            </a:r>
            <a:r>
              <a:rPr lang="en-US" sz="4324" b="1" dirty="0">
                <a:solidFill>
                  <a:srgbClr val="0058AA"/>
                </a:solidFill>
                <a:latin typeface="SVN-Avo"/>
                <a:ea typeface="SVN-Avo"/>
                <a:cs typeface="SVN-Avo"/>
                <a:sym typeface="SVN-Avo"/>
              </a:rPr>
              <a:t> SGK 28</a:t>
            </a:r>
          </a:p>
          <a:p>
            <a:pPr algn="ctr">
              <a:lnSpc>
                <a:spcPts val="6054"/>
              </a:lnSpc>
            </a:pPr>
            <a:r>
              <a:rPr lang="en-US" sz="4324" dirty="0">
                <a:solidFill>
                  <a:srgbClr val="000000"/>
                </a:solidFill>
                <a:latin typeface="SVN-Avo"/>
                <a:ea typeface="SVN-Avo"/>
                <a:cs typeface="SVN-Avo"/>
                <a:sym typeface="SVN-Avo"/>
              </a:rPr>
              <a:t> </a:t>
            </a:r>
          </a:p>
          <a:p>
            <a:pPr algn="ctr">
              <a:lnSpc>
                <a:spcPts val="6054"/>
              </a:lnSpc>
              <a:spcBef>
                <a:spcPct val="0"/>
              </a:spcBef>
            </a:pPr>
            <a:endParaRPr lang="en-US" sz="4324" dirty="0">
              <a:solidFill>
                <a:srgbClr val="000000"/>
              </a:solidFill>
              <a:latin typeface="SVN-Avo"/>
              <a:ea typeface="SVN-Avo"/>
              <a:cs typeface="SVN-Avo"/>
              <a:sym typeface="SVN-Avo"/>
            </a:endParaRPr>
          </a:p>
        </p:txBody>
      </p:sp>
      <p:graphicFrame>
        <p:nvGraphicFramePr>
          <p:cNvPr id="11" name="Table 5">
            <a:extLst>
              <a:ext uri="{FF2B5EF4-FFF2-40B4-BE49-F238E27FC236}">
                <a16:creationId xmlns:a16="http://schemas.microsoft.com/office/drawing/2014/main" id="{6DBAFEAE-2FE8-4F2D-BDA7-8CDAEC72A2BF}"/>
              </a:ext>
            </a:extLst>
          </p:cNvPr>
          <p:cNvGraphicFramePr>
            <a:graphicFrameLocks noGrp="1"/>
          </p:cNvGraphicFramePr>
          <p:nvPr>
            <p:extLst>
              <p:ext uri="{D42A27DB-BD31-4B8C-83A1-F6EECF244321}">
                <p14:modId xmlns:p14="http://schemas.microsoft.com/office/powerpoint/2010/main" val="1805448401"/>
              </p:ext>
            </p:extLst>
          </p:nvPr>
        </p:nvGraphicFramePr>
        <p:xfrm>
          <a:off x="4992336" y="4089010"/>
          <a:ext cx="9791931" cy="5189236"/>
        </p:xfrm>
        <a:graphic>
          <a:graphicData uri="http://schemas.openxmlformats.org/drawingml/2006/table">
            <a:tbl>
              <a:tblPr firstRow="1" bandRow="1"/>
              <a:tblGrid>
                <a:gridCol w="5356072">
                  <a:extLst>
                    <a:ext uri="{9D8B030D-6E8A-4147-A177-3AD203B41FA5}">
                      <a16:colId xmlns:a16="http://schemas.microsoft.com/office/drawing/2014/main" val="3466258741"/>
                    </a:ext>
                  </a:extLst>
                </a:gridCol>
                <a:gridCol w="4435859">
                  <a:extLst>
                    <a:ext uri="{9D8B030D-6E8A-4147-A177-3AD203B41FA5}">
                      <a16:colId xmlns:a16="http://schemas.microsoft.com/office/drawing/2014/main" val="62756971"/>
                    </a:ext>
                  </a:extLst>
                </a:gridCol>
              </a:tblGrid>
              <a:tr h="740430">
                <a:tc>
                  <a:txBody>
                    <a:bodyPr/>
                    <a:lstStyle/>
                    <a:p>
                      <a:pPr algn="ctr"/>
                      <a:r>
                        <a:rPr lang="en-VN" sz="3600" b="1" dirty="0">
                          <a:solidFill>
                            <a:srgbClr val="FF0000"/>
                          </a:solidFill>
                          <a:latin typeface="SVN-Cookies" panose="02040603050506020204" pitchFamily="18" charset="0"/>
                        </a:rPr>
                        <a:t>Các thành phần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F1F6"/>
                    </a:solidFill>
                  </a:tcPr>
                </a:tc>
                <a:tc>
                  <a:txBody>
                    <a:bodyPr/>
                    <a:lstStyle/>
                    <a:p>
                      <a:pPr algn="ctr"/>
                      <a:r>
                        <a:rPr lang="en-VN" sz="3600" b="1" dirty="0">
                          <a:solidFill>
                            <a:srgbClr val="FF0000"/>
                          </a:solidFill>
                          <a:latin typeface="SVN-Cookies" panose="02040603050506020204" pitchFamily="18" charset="0"/>
                        </a:rPr>
                        <a:t>Bộ phận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F1F6"/>
                    </a:solidFill>
                  </a:tcPr>
                </a:tc>
                <a:extLst>
                  <a:ext uri="{0D108BD9-81ED-4DB2-BD59-A6C34878D82A}">
                    <a16:rowId xmlns:a16="http://schemas.microsoft.com/office/drawing/2014/main" val="2961498638"/>
                  </a:ext>
                </a:extLst>
              </a:tr>
              <a:tr h="2350458">
                <a:tc>
                  <a:txBody>
                    <a:bodyPr/>
                    <a:lstStyle/>
                    <a:p>
                      <a:pPr marL="342900" indent="-342900">
                        <a:lnSpc>
                          <a:spcPct val="150000"/>
                        </a:lnSpc>
                        <a:buFont typeface="Arial" panose="020B0604020202020204" pitchFamily="34" charset="0"/>
                        <a:buChar char="•"/>
                      </a:pPr>
                      <a:r>
                        <a:rPr lang="en-VN" sz="3600" dirty="0">
                          <a:latin typeface="SVN-Cookies" panose="02040603050506020204" pitchFamily="18" charset="0"/>
                        </a:rPr>
                        <a:t>Bàn phím.</a:t>
                      </a:r>
                    </a:p>
                    <a:p>
                      <a:pPr marL="342900" indent="-342900">
                        <a:lnSpc>
                          <a:spcPct val="150000"/>
                        </a:lnSpc>
                        <a:buFont typeface="Arial" panose="020B0604020202020204" pitchFamily="34" charset="0"/>
                        <a:buChar char="•"/>
                      </a:pPr>
                      <a:r>
                        <a:rPr lang="en-VN" sz="3600" dirty="0">
                          <a:latin typeface="SVN-Cookies" panose="02040603050506020204" pitchFamily="18" charset="0"/>
                        </a:rPr>
                        <a:t>Màn hình hiển thị.</a:t>
                      </a:r>
                    </a:p>
                    <a:p>
                      <a:pPr marL="342900" indent="-342900">
                        <a:lnSpc>
                          <a:spcPct val="150000"/>
                        </a:lnSpc>
                        <a:buFont typeface="Arial" panose="020B0604020202020204" pitchFamily="34" charset="0"/>
                        <a:buChar char="•"/>
                      </a:pPr>
                      <a:r>
                        <a:rPr lang="en-VN" sz="3600" dirty="0">
                          <a:latin typeface="SVN-Cookies" panose="02040603050506020204" pitchFamily="18" charset="0"/>
                        </a:rPr>
                        <a:t>Loa.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VN" sz="3600" dirty="0">
                        <a:latin typeface="SVN-Cookies"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31346519"/>
                  </a:ext>
                </a:extLst>
              </a:tr>
              <a:tr h="2020121">
                <a:tc>
                  <a:txBody>
                    <a:bodyPr/>
                    <a:lstStyle/>
                    <a:p>
                      <a:pPr marL="342900" indent="-342900">
                        <a:lnSpc>
                          <a:spcPct val="150000"/>
                        </a:lnSpc>
                        <a:buFont typeface="Arial" panose="020B0604020202020204" pitchFamily="34" charset="0"/>
                        <a:buChar char="•"/>
                      </a:pPr>
                      <a:r>
                        <a:rPr lang="en-VN" sz="3600" dirty="0">
                          <a:latin typeface="SVN-Cookies" panose="02040603050506020204" pitchFamily="18" charset="0"/>
                        </a:rPr>
                        <a:t>Micro.</a:t>
                      </a:r>
                    </a:p>
                    <a:p>
                      <a:pPr marL="342900" indent="-342900">
                        <a:lnSpc>
                          <a:spcPct val="150000"/>
                        </a:lnSpc>
                        <a:buFont typeface="Arial" panose="020B0604020202020204" pitchFamily="34" charset="0"/>
                        <a:buChar char="•"/>
                      </a:pPr>
                      <a:r>
                        <a:rPr lang="en-VN" sz="3600" dirty="0">
                          <a:latin typeface="SVN-Cookies" panose="02040603050506020204" pitchFamily="18" charset="0"/>
                        </a:rPr>
                        <a:t>Loa trong.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VN" sz="3600" dirty="0">
                        <a:latin typeface="SVN-Cookies" panose="0204060305050602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8555777"/>
                  </a:ext>
                </a:extLst>
              </a:tr>
            </a:tbl>
          </a:graphicData>
        </a:graphic>
      </p:graphicFrame>
      <p:pic>
        <p:nvPicPr>
          <p:cNvPr id="12" name="Picture 11" descr="Ảnh có chứa văn bản, đồ điện tử, điện thoại, Điện thoại&#10;&#10;Mô tả được tạo tự động">
            <a:extLst>
              <a:ext uri="{FF2B5EF4-FFF2-40B4-BE49-F238E27FC236}">
                <a16:creationId xmlns:a16="http://schemas.microsoft.com/office/drawing/2014/main" id="{30C6AAF2-B432-46F3-ACFD-618A23A40F84}"/>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68130" r="3253" b="55200"/>
          <a:stretch/>
        </p:blipFill>
        <p:spPr>
          <a:xfrm>
            <a:off x="11452113" y="5118321"/>
            <a:ext cx="1797805" cy="1697290"/>
          </a:xfrm>
          <a:prstGeom prst="rect">
            <a:avLst/>
          </a:prstGeom>
        </p:spPr>
      </p:pic>
      <p:pic>
        <p:nvPicPr>
          <p:cNvPr id="13" name="Picture 12" descr="Ảnh có chứa văn bản, đồ điện tử, điện thoại, Điện thoại&#10;&#10;Mô tả được tạo tự động">
            <a:extLst>
              <a:ext uri="{FF2B5EF4-FFF2-40B4-BE49-F238E27FC236}">
                <a16:creationId xmlns:a16="http://schemas.microsoft.com/office/drawing/2014/main" id="{A3CC5D21-2F22-4E68-B66E-9394F7F966B6}"/>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Lst>
          </a:blip>
          <a:srcRect l="5874" r="67039" b="55200"/>
          <a:stretch/>
        </p:blipFill>
        <p:spPr>
          <a:xfrm>
            <a:off x="11452113" y="7411362"/>
            <a:ext cx="1701740" cy="169729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390</TotalTime>
  <Words>678</Words>
  <Application>Microsoft Office PowerPoint</Application>
  <PresentationFormat>Tùy chỉnh</PresentationFormat>
  <Paragraphs>76</Paragraphs>
  <Slides>23</Slides>
  <Notes>0</Notes>
  <HiddenSlides>0</HiddenSlides>
  <MMClips>1</MMClips>
  <ScaleCrop>false</ScaleCrop>
  <HeadingPairs>
    <vt:vector size="6" baseType="variant">
      <vt:variant>
        <vt:lpstr>Phông được Dùng</vt:lpstr>
      </vt:variant>
      <vt:variant>
        <vt:i4>9</vt:i4>
      </vt:variant>
      <vt:variant>
        <vt:lpstr>Chủ đề</vt:lpstr>
      </vt:variant>
      <vt:variant>
        <vt:i4>2</vt:i4>
      </vt:variant>
      <vt:variant>
        <vt:lpstr>Tiêu đề Bản chiếu</vt:lpstr>
      </vt:variant>
      <vt:variant>
        <vt:i4>23</vt:i4>
      </vt:variant>
    </vt:vector>
  </HeadingPairs>
  <TitlesOfParts>
    <vt:vector size="34" baseType="lpstr">
      <vt:lpstr>LNTH-Hotel Lorint -demo version-</vt:lpstr>
      <vt:lpstr>iCiel Cadena</vt:lpstr>
      <vt:lpstr>Alice Bold</vt:lpstr>
      <vt:lpstr>Arial</vt:lpstr>
      <vt:lpstr>SVN-Cookies</vt:lpstr>
      <vt:lpstr>SVN-Avo</vt:lpstr>
      <vt:lpstr>Calibri</vt:lpstr>
      <vt:lpstr>UTM Duepuntozero</vt:lpstr>
      <vt:lpstr>iCiel Pacifico</vt:lpstr>
      <vt:lpstr>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2</dc:title>
  <dc:creator>Kim Chi</dc:creator>
  <cp:lastModifiedBy>HP</cp:lastModifiedBy>
  <cp:revision>14</cp:revision>
  <dcterms:created xsi:type="dcterms:W3CDTF">2006-08-16T00:00:00Z</dcterms:created>
  <dcterms:modified xsi:type="dcterms:W3CDTF">2025-02-05T18:12:16Z</dcterms:modified>
  <dc:identifier>DAGW7Ix2vAU</dc:identifier>
</cp:coreProperties>
</file>